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348" r:id="rId12"/>
    <p:sldId id="298" r:id="rId13"/>
    <p:sldId id="299" r:id="rId14"/>
    <p:sldId id="332" r:id="rId15"/>
    <p:sldId id="302" r:id="rId16"/>
    <p:sldId id="334" r:id="rId17"/>
    <p:sldId id="335" r:id="rId18"/>
    <p:sldId id="306" r:id="rId19"/>
    <p:sldId id="307" r:id="rId20"/>
    <p:sldId id="346" r:id="rId21"/>
    <p:sldId id="342" r:id="rId22"/>
    <p:sldId id="347" r:id="rId23"/>
    <p:sldId id="341" r:id="rId24"/>
    <p:sldId id="338" r:id="rId25"/>
    <p:sldId id="34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D84"/>
    <a:srgbClr val="FF002A"/>
    <a:srgbClr val="352010"/>
    <a:srgbClr val="FF6161"/>
    <a:srgbClr val="FF0066"/>
    <a:srgbClr val="FFFFFF"/>
    <a:srgbClr val="85FF29"/>
    <a:srgbClr val="8FDA2C"/>
    <a:srgbClr val="5DE33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9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4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openxmlformats.org/officeDocument/2006/relationships/image" Target="../media/image43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8.gif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14.png"/><Relationship Id="rId15" Type="http://schemas.openxmlformats.org/officeDocument/2006/relationships/image" Target="../media/image49.png"/><Relationship Id="rId10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47.png"/><Relationship Id="rId14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46.png"/><Relationship Id="rId5" Type="http://schemas.openxmlformats.org/officeDocument/2006/relationships/image" Target="../media/image14.png"/><Relationship Id="rId15" Type="http://schemas.openxmlformats.org/officeDocument/2006/relationships/image" Target="../media/image45.png"/><Relationship Id="rId10" Type="http://schemas.openxmlformats.org/officeDocument/2006/relationships/image" Target="../media/image43.png"/><Relationship Id="rId4" Type="http://schemas.openxmlformats.org/officeDocument/2006/relationships/image" Target="../media/image13.pn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microsoft.com/office/2007/relationships/hdphoto" Target="../media/hdphoto1.wdp"/><Relationship Id="rId1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4.png"/><Relationship Id="rId18" Type="http://schemas.openxmlformats.org/officeDocument/2006/relationships/image" Target="../media/image66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48.png"/><Relationship Id="rId17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7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46.png"/><Relationship Id="rId19" Type="http://schemas.microsoft.com/office/2007/relationships/hdphoto" Target="../media/hdphoto3.wdp"/><Relationship Id="rId4" Type="http://schemas.openxmlformats.org/officeDocument/2006/relationships/image" Target="../media/image13.png"/><Relationship Id="rId9" Type="http://schemas.openxmlformats.org/officeDocument/2006/relationships/image" Target="../media/image43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gif"/><Relationship Id="rId18" Type="http://schemas.openxmlformats.org/officeDocument/2006/relationships/image" Target="../media/image48.png"/><Relationship Id="rId26" Type="http://schemas.openxmlformats.org/officeDocument/2006/relationships/image" Target="../media/image76.png"/><Relationship Id="rId3" Type="http://schemas.openxmlformats.org/officeDocument/2006/relationships/image" Target="../media/image63.png"/><Relationship Id="rId21" Type="http://schemas.openxmlformats.org/officeDocument/2006/relationships/image" Target="../media/image72.png"/><Relationship Id="rId7" Type="http://schemas.openxmlformats.org/officeDocument/2006/relationships/image" Target="../media/image68.png"/><Relationship Id="rId12" Type="http://schemas.openxmlformats.org/officeDocument/2006/relationships/image" Target="../media/image23.png"/><Relationship Id="rId17" Type="http://schemas.openxmlformats.org/officeDocument/2006/relationships/image" Target="../media/image4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6.png"/><Relationship Id="rId20" Type="http://schemas.openxmlformats.org/officeDocument/2006/relationships/image" Target="../media/image71.png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4.png"/><Relationship Id="rId24" Type="http://schemas.microsoft.com/office/2007/relationships/hdphoto" Target="../media/hdphoto4.wdp"/><Relationship Id="rId32" Type="http://schemas.openxmlformats.org/officeDocument/2006/relationships/image" Target="../media/image82.png"/><Relationship Id="rId5" Type="http://schemas.openxmlformats.org/officeDocument/2006/relationships/image" Target="../media/image31.png"/><Relationship Id="rId15" Type="http://schemas.openxmlformats.org/officeDocument/2006/relationships/image" Target="../media/image69.png"/><Relationship Id="rId23" Type="http://schemas.openxmlformats.org/officeDocument/2006/relationships/image" Target="../media/image74.png"/><Relationship Id="rId28" Type="http://schemas.openxmlformats.org/officeDocument/2006/relationships/image" Target="../media/image78.png"/><Relationship Id="rId10" Type="http://schemas.openxmlformats.org/officeDocument/2006/relationships/image" Target="../media/image13.png"/><Relationship Id="rId19" Type="http://schemas.openxmlformats.org/officeDocument/2006/relationships/image" Target="../media/image70.png"/><Relationship Id="rId31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28.png"/><Relationship Id="rId14" Type="http://schemas.openxmlformats.org/officeDocument/2006/relationships/image" Target="../media/image42.png"/><Relationship Id="rId22" Type="http://schemas.openxmlformats.org/officeDocument/2006/relationships/image" Target="../media/image73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6.png"/><Relationship Id="rId18" Type="http://schemas.openxmlformats.org/officeDocument/2006/relationships/image" Target="../media/image87.png"/><Relationship Id="rId26" Type="http://schemas.openxmlformats.org/officeDocument/2006/relationships/image" Target="../media/image94.PNG"/><Relationship Id="rId3" Type="http://schemas.openxmlformats.org/officeDocument/2006/relationships/image" Target="../media/image1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openxmlformats.org/officeDocument/2006/relationships/image" Target="../media/image73.png"/><Relationship Id="rId25" Type="http://schemas.openxmlformats.org/officeDocument/2006/relationships/image" Target="../media/image93.jpeg"/><Relationship Id="rId33" Type="http://schemas.openxmlformats.org/officeDocument/2006/relationships/image" Target="../media/image101.png"/><Relationship Id="rId2" Type="http://schemas.openxmlformats.org/officeDocument/2006/relationships/image" Target="../media/image83.png"/><Relationship Id="rId16" Type="http://schemas.openxmlformats.org/officeDocument/2006/relationships/image" Target="../media/image70.png"/><Relationship Id="rId20" Type="http://schemas.openxmlformats.org/officeDocument/2006/relationships/image" Target="../media/image88.png"/><Relationship Id="rId29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29.gif"/><Relationship Id="rId24" Type="http://schemas.openxmlformats.org/officeDocument/2006/relationships/image" Target="../media/image92.jpeg"/><Relationship Id="rId32" Type="http://schemas.openxmlformats.org/officeDocument/2006/relationships/image" Target="../media/image100.png"/><Relationship Id="rId5" Type="http://schemas.openxmlformats.org/officeDocument/2006/relationships/image" Target="../media/image85.png"/><Relationship Id="rId15" Type="http://schemas.openxmlformats.org/officeDocument/2006/relationships/image" Target="../media/image48.png"/><Relationship Id="rId23" Type="http://schemas.openxmlformats.org/officeDocument/2006/relationships/image" Target="../media/image91.png"/><Relationship Id="rId28" Type="http://schemas.openxmlformats.org/officeDocument/2006/relationships/image" Target="../media/image96.jpeg"/><Relationship Id="rId10" Type="http://schemas.openxmlformats.org/officeDocument/2006/relationships/image" Target="../media/image23.png"/><Relationship Id="rId19" Type="http://schemas.microsoft.com/office/2007/relationships/hdphoto" Target="../media/hdphoto5.wdp"/><Relationship Id="rId31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14.png"/><Relationship Id="rId14" Type="http://schemas.openxmlformats.org/officeDocument/2006/relationships/image" Target="../media/image47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1.png"/><Relationship Id="rId18" Type="http://schemas.openxmlformats.org/officeDocument/2006/relationships/image" Target="../media/image89.png"/><Relationship Id="rId26" Type="http://schemas.microsoft.com/office/2007/relationships/hdphoto" Target="../media/hdphoto6.wdp"/><Relationship Id="rId3" Type="http://schemas.openxmlformats.org/officeDocument/2006/relationships/image" Target="../media/image86.png"/><Relationship Id="rId21" Type="http://schemas.openxmlformats.org/officeDocument/2006/relationships/image" Target="../media/image107.png"/><Relationship Id="rId7" Type="http://schemas.openxmlformats.org/officeDocument/2006/relationships/image" Target="../media/image23.png"/><Relationship Id="rId12" Type="http://schemas.openxmlformats.org/officeDocument/2006/relationships/image" Target="../media/image48.png"/><Relationship Id="rId17" Type="http://schemas.openxmlformats.org/officeDocument/2006/relationships/image" Target="../media/image90.png"/><Relationship Id="rId25" Type="http://schemas.openxmlformats.org/officeDocument/2006/relationships/image" Target="../media/image109.png"/><Relationship Id="rId2" Type="http://schemas.openxmlformats.org/officeDocument/2006/relationships/image" Target="../media/image103.png"/><Relationship Id="rId16" Type="http://schemas.openxmlformats.org/officeDocument/2006/relationships/image" Target="../media/image88.png"/><Relationship Id="rId20" Type="http://schemas.openxmlformats.org/officeDocument/2006/relationships/image" Target="../media/image106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7.png"/><Relationship Id="rId24" Type="http://schemas.openxmlformats.org/officeDocument/2006/relationships/image" Target="../media/image73.png"/><Relationship Id="rId5" Type="http://schemas.openxmlformats.org/officeDocument/2006/relationships/image" Target="../media/image13.png"/><Relationship Id="rId15" Type="http://schemas.openxmlformats.org/officeDocument/2006/relationships/image" Target="../media/image104.png"/><Relationship Id="rId23" Type="http://schemas.openxmlformats.org/officeDocument/2006/relationships/image" Target="../media/image70.png"/><Relationship Id="rId28" Type="http://schemas.openxmlformats.org/officeDocument/2006/relationships/image" Target="../media/image110.png"/><Relationship Id="rId10" Type="http://schemas.openxmlformats.org/officeDocument/2006/relationships/image" Target="../media/image46.png"/><Relationship Id="rId19" Type="http://schemas.openxmlformats.org/officeDocument/2006/relationships/image" Target="../media/image105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42.png"/><Relationship Id="rId22" Type="http://schemas.openxmlformats.org/officeDocument/2006/relationships/image" Target="../media/image108.png"/><Relationship Id="rId27" Type="http://schemas.openxmlformats.org/officeDocument/2006/relationships/image" Target="../media/image64.png"/><Relationship Id="rId30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40.png"/><Relationship Id="rId18" Type="http://schemas.openxmlformats.org/officeDocument/2006/relationships/image" Target="../media/image118.png"/><Relationship Id="rId26" Type="http://schemas.openxmlformats.org/officeDocument/2006/relationships/image" Target="../media/image125.jpeg"/><Relationship Id="rId39" Type="http://schemas.openxmlformats.org/officeDocument/2006/relationships/image" Target="../media/image134.jpeg"/><Relationship Id="rId3" Type="http://schemas.openxmlformats.org/officeDocument/2006/relationships/image" Target="../media/image23.png"/><Relationship Id="rId21" Type="http://schemas.openxmlformats.org/officeDocument/2006/relationships/image" Target="../media/image22.png"/><Relationship Id="rId34" Type="http://schemas.openxmlformats.org/officeDocument/2006/relationships/image" Target="../media/image73.png"/><Relationship Id="rId42" Type="http://schemas.openxmlformats.org/officeDocument/2006/relationships/image" Target="../media/image137.jpeg"/><Relationship Id="rId7" Type="http://schemas.openxmlformats.org/officeDocument/2006/relationships/image" Target="../media/image42.png"/><Relationship Id="rId12" Type="http://schemas.openxmlformats.org/officeDocument/2006/relationships/image" Target="../media/image21.png"/><Relationship Id="rId17" Type="http://schemas.openxmlformats.org/officeDocument/2006/relationships/image" Target="../media/image117.png"/><Relationship Id="rId25" Type="http://schemas.openxmlformats.org/officeDocument/2006/relationships/image" Target="../media/image124.png"/><Relationship Id="rId33" Type="http://schemas.openxmlformats.org/officeDocument/2006/relationships/image" Target="../media/image130.jpg"/><Relationship Id="rId38" Type="http://schemas.openxmlformats.org/officeDocument/2006/relationships/image" Target="../media/image133.png"/><Relationship Id="rId2" Type="http://schemas.openxmlformats.org/officeDocument/2006/relationships/image" Target="../media/image28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70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0.png"/><Relationship Id="rId24" Type="http://schemas.openxmlformats.org/officeDocument/2006/relationships/image" Target="../media/image123.png"/><Relationship Id="rId32" Type="http://schemas.openxmlformats.org/officeDocument/2006/relationships/image" Target="../media/image129.png"/><Relationship Id="rId37" Type="http://schemas.openxmlformats.org/officeDocument/2006/relationships/image" Target="../media/image132.jpeg"/><Relationship Id="rId40" Type="http://schemas.openxmlformats.org/officeDocument/2006/relationships/image" Target="../media/image135.png"/><Relationship Id="rId5" Type="http://schemas.openxmlformats.org/officeDocument/2006/relationships/image" Target="../media/image31.png"/><Relationship Id="rId15" Type="http://schemas.openxmlformats.org/officeDocument/2006/relationships/image" Target="../media/image115.jpeg"/><Relationship Id="rId23" Type="http://schemas.openxmlformats.org/officeDocument/2006/relationships/image" Target="../media/image122.jpeg"/><Relationship Id="rId28" Type="http://schemas.openxmlformats.org/officeDocument/2006/relationships/image" Target="../media/image127.jpeg"/><Relationship Id="rId36" Type="http://schemas.microsoft.com/office/2007/relationships/hdphoto" Target="../media/hdphoto8.wdp"/><Relationship Id="rId10" Type="http://schemas.openxmlformats.org/officeDocument/2006/relationships/image" Target="../media/image19.png"/><Relationship Id="rId19" Type="http://schemas.openxmlformats.org/officeDocument/2006/relationships/image" Target="../media/image119.png"/><Relationship Id="rId31" Type="http://schemas.openxmlformats.org/officeDocument/2006/relationships/image" Target="../media/image13.png"/><Relationship Id="rId44" Type="http://schemas.openxmlformats.org/officeDocument/2006/relationships/image" Target="../media/image139.jpeg"/><Relationship Id="rId4" Type="http://schemas.openxmlformats.org/officeDocument/2006/relationships/image" Target="../media/image29.gif"/><Relationship Id="rId9" Type="http://schemas.openxmlformats.org/officeDocument/2006/relationships/image" Target="../media/image113.png"/><Relationship Id="rId14" Type="http://schemas.openxmlformats.org/officeDocument/2006/relationships/image" Target="../media/image114.png"/><Relationship Id="rId22" Type="http://schemas.openxmlformats.org/officeDocument/2006/relationships/image" Target="../media/image121.png"/><Relationship Id="rId27" Type="http://schemas.openxmlformats.org/officeDocument/2006/relationships/image" Target="../media/image126.jpeg"/><Relationship Id="rId30" Type="http://schemas.openxmlformats.org/officeDocument/2006/relationships/image" Target="../media/image128.png"/><Relationship Id="rId35" Type="http://schemas.openxmlformats.org/officeDocument/2006/relationships/image" Target="../media/image131.png"/><Relationship Id="rId43" Type="http://schemas.openxmlformats.org/officeDocument/2006/relationships/image" Target="../media/image13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/><Relationship Id="rId13" Type="http://schemas.openxmlformats.org/officeDocument/2006/relationships/image" Target="../media/image20.png"/><Relationship Id="rId18" Type="http://schemas.openxmlformats.org/officeDocument/2006/relationships/image" Target="../media/image116.png"/><Relationship Id="rId26" Type="http://schemas.openxmlformats.org/officeDocument/2006/relationships/image" Target="../media/image123.png"/><Relationship Id="rId3" Type="http://schemas.openxmlformats.org/officeDocument/2006/relationships/image" Target="../media/image13.png"/><Relationship Id="rId21" Type="http://schemas.openxmlformats.org/officeDocument/2006/relationships/image" Target="../media/image119.png"/><Relationship Id="rId34" Type="http://schemas.microsoft.com/office/2007/relationships/hdphoto" Target="../media/hdphoto8.wdp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17" Type="http://schemas.openxmlformats.org/officeDocument/2006/relationships/image" Target="../media/image115.jpeg"/><Relationship Id="rId25" Type="http://schemas.openxmlformats.org/officeDocument/2006/relationships/image" Target="../media/image122.jpeg"/><Relationship Id="rId33" Type="http://schemas.openxmlformats.org/officeDocument/2006/relationships/image" Target="../media/image131.png"/><Relationship Id="rId2" Type="http://schemas.openxmlformats.org/officeDocument/2006/relationships/image" Target="../media/image140.png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13.png"/><Relationship Id="rId24" Type="http://schemas.openxmlformats.org/officeDocument/2006/relationships/image" Target="../media/image121.png"/><Relationship Id="rId32" Type="http://schemas.openxmlformats.org/officeDocument/2006/relationships/image" Target="../media/image73.png"/><Relationship Id="rId5" Type="http://schemas.openxmlformats.org/officeDocument/2006/relationships/image" Target="../media/image130.jpg"/><Relationship Id="rId15" Type="http://schemas.openxmlformats.org/officeDocument/2006/relationships/image" Target="../media/image40.png"/><Relationship Id="rId23" Type="http://schemas.openxmlformats.org/officeDocument/2006/relationships/image" Target="../media/image22.png"/><Relationship Id="rId28" Type="http://schemas.openxmlformats.org/officeDocument/2006/relationships/image" Target="../media/image125.jpeg"/><Relationship Id="rId36" Type="http://schemas.openxmlformats.org/officeDocument/2006/relationships/image" Target="../media/image142.jpeg"/><Relationship Id="rId10" Type="http://schemas.openxmlformats.org/officeDocument/2006/relationships/image" Target="../media/image112.png"/><Relationship Id="rId19" Type="http://schemas.openxmlformats.org/officeDocument/2006/relationships/image" Target="../media/image117.png"/><Relationship Id="rId31" Type="http://schemas.openxmlformats.org/officeDocument/2006/relationships/image" Target="../media/image70.png"/><Relationship Id="rId4" Type="http://schemas.openxmlformats.org/officeDocument/2006/relationships/image" Target="../media/image129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Relationship Id="rId22" Type="http://schemas.openxmlformats.org/officeDocument/2006/relationships/image" Target="../media/image120.png"/><Relationship Id="rId27" Type="http://schemas.openxmlformats.org/officeDocument/2006/relationships/image" Target="../media/image124.png"/><Relationship Id="rId30" Type="http://schemas.openxmlformats.org/officeDocument/2006/relationships/image" Target="../media/image127.jpeg"/><Relationship Id="rId35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1.png"/><Relationship Id="rId18" Type="http://schemas.openxmlformats.org/officeDocument/2006/relationships/image" Target="../media/image117.png"/><Relationship Id="rId26" Type="http://schemas.openxmlformats.org/officeDocument/2006/relationships/image" Target="../media/image124.png"/><Relationship Id="rId3" Type="http://schemas.openxmlformats.org/officeDocument/2006/relationships/image" Target="../media/image130.jpg"/><Relationship Id="rId21" Type="http://schemas.openxmlformats.org/officeDocument/2006/relationships/image" Target="../media/image120.png"/><Relationship Id="rId34" Type="http://schemas.openxmlformats.org/officeDocument/2006/relationships/image" Target="../media/image141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116.png"/><Relationship Id="rId25" Type="http://schemas.openxmlformats.org/officeDocument/2006/relationships/image" Target="../media/image123.png"/><Relationship Id="rId33" Type="http://schemas.openxmlformats.org/officeDocument/2006/relationships/image" Target="../media/image14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5.jpeg"/><Relationship Id="rId20" Type="http://schemas.openxmlformats.org/officeDocument/2006/relationships/image" Target="../media/image119.png"/><Relationship Id="rId29" Type="http://schemas.openxmlformats.org/officeDocument/2006/relationships/image" Target="../media/image1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19.png"/><Relationship Id="rId24" Type="http://schemas.openxmlformats.org/officeDocument/2006/relationships/image" Target="../media/image122.jpeg"/><Relationship Id="rId32" Type="http://schemas.openxmlformats.org/officeDocument/2006/relationships/image" Target="../media/image94.PNG"/><Relationship Id="rId5" Type="http://schemas.openxmlformats.org/officeDocument/2006/relationships/image" Target="../media/image29.gif"/><Relationship Id="rId15" Type="http://schemas.openxmlformats.org/officeDocument/2006/relationships/image" Target="../media/image114.png"/><Relationship Id="rId23" Type="http://schemas.openxmlformats.org/officeDocument/2006/relationships/image" Target="../media/image121.png"/><Relationship Id="rId28" Type="http://schemas.openxmlformats.org/officeDocument/2006/relationships/image" Target="../media/image126.jpeg"/><Relationship Id="rId10" Type="http://schemas.openxmlformats.org/officeDocument/2006/relationships/image" Target="../media/image113.png"/><Relationship Id="rId19" Type="http://schemas.openxmlformats.org/officeDocument/2006/relationships/image" Target="../media/image118.png"/><Relationship Id="rId31" Type="http://schemas.openxmlformats.org/officeDocument/2006/relationships/image" Target="../media/image143.png"/><Relationship Id="rId4" Type="http://schemas.openxmlformats.org/officeDocument/2006/relationships/image" Target="../media/image23.png"/><Relationship Id="rId9" Type="http://schemas.openxmlformats.org/officeDocument/2006/relationships/image" Target="../media/image112.png"/><Relationship Id="rId14" Type="http://schemas.openxmlformats.org/officeDocument/2006/relationships/image" Target="../media/image40.png"/><Relationship Id="rId22" Type="http://schemas.openxmlformats.org/officeDocument/2006/relationships/image" Target="../media/image22.png"/><Relationship Id="rId27" Type="http://schemas.openxmlformats.org/officeDocument/2006/relationships/image" Target="../media/image125.jpeg"/><Relationship Id="rId30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46.png"/><Relationship Id="rId18" Type="http://schemas.openxmlformats.org/officeDocument/2006/relationships/image" Target="../media/image150.png"/><Relationship Id="rId26" Type="http://schemas.openxmlformats.org/officeDocument/2006/relationships/image" Target="../media/image158.png"/><Relationship Id="rId3" Type="http://schemas.openxmlformats.org/officeDocument/2006/relationships/image" Target="../media/image28.png"/><Relationship Id="rId21" Type="http://schemas.openxmlformats.org/officeDocument/2006/relationships/image" Target="../media/image153.png"/><Relationship Id="rId7" Type="http://schemas.openxmlformats.org/officeDocument/2006/relationships/image" Target="../media/image29.gif"/><Relationship Id="rId12" Type="http://schemas.openxmlformats.org/officeDocument/2006/relationships/image" Target="../media/image145.png"/><Relationship Id="rId17" Type="http://schemas.microsoft.com/office/2007/relationships/hdphoto" Target="../media/hdphoto9.wdp"/><Relationship Id="rId25" Type="http://schemas.openxmlformats.org/officeDocument/2006/relationships/image" Target="../media/image157.png"/><Relationship Id="rId2" Type="http://schemas.openxmlformats.org/officeDocument/2006/relationships/image" Target="../media/image1.png"/><Relationship Id="rId16" Type="http://schemas.openxmlformats.org/officeDocument/2006/relationships/image" Target="../media/image149.png"/><Relationship Id="rId20" Type="http://schemas.openxmlformats.org/officeDocument/2006/relationships/image" Target="../media/image152.png"/><Relationship Id="rId29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8.png"/><Relationship Id="rId24" Type="http://schemas.openxmlformats.org/officeDocument/2006/relationships/image" Target="../media/image156.png"/><Relationship Id="rId5" Type="http://schemas.openxmlformats.org/officeDocument/2006/relationships/image" Target="../media/image14.png"/><Relationship Id="rId15" Type="http://schemas.openxmlformats.org/officeDocument/2006/relationships/image" Target="../media/image148.png"/><Relationship Id="rId23" Type="http://schemas.openxmlformats.org/officeDocument/2006/relationships/image" Target="../media/image155.png"/><Relationship Id="rId28" Type="http://schemas.openxmlformats.org/officeDocument/2006/relationships/image" Target="../media/image160.png"/><Relationship Id="rId10" Type="http://schemas.openxmlformats.org/officeDocument/2006/relationships/image" Target="../media/image47.png"/><Relationship Id="rId19" Type="http://schemas.openxmlformats.org/officeDocument/2006/relationships/image" Target="../media/image151.png"/><Relationship Id="rId4" Type="http://schemas.openxmlformats.org/officeDocument/2006/relationships/image" Target="../media/image13.png"/><Relationship Id="rId9" Type="http://schemas.openxmlformats.org/officeDocument/2006/relationships/image" Target="../media/image46.png"/><Relationship Id="rId14" Type="http://schemas.openxmlformats.org/officeDocument/2006/relationships/image" Target="../media/image147.png"/><Relationship Id="rId22" Type="http://schemas.openxmlformats.org/officeDocument/2006/relationships/image" Target="../media/image154.png"/><Relationship Id="rId27" Type="http://schemas.openxmlformats.org/officeDocument/2006/relationships/image" Target="../media/image159.png"/><Relationship Id="rId30" Type="http://schemas.openxmlformats.org/officeDocument/2006/relationships/image" Target="../media/image1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gi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13" Type="http://schemas.openxmlformats.org/officeDocument/2006/relationships/image" Target="../media/image34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14.png"/><Relationship Id="rId17" Type="http://schemas.openxmlformats.org/officeDocument/2006/relationships/image" Target="../media/image21.png"/><Relationship Id="rId2" Type="http://schemas.openxmlformats.org/officeDocument/2006/relationships/image" Target="../media/image2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3.png"/><Relationship Id="rId5" Type="http://schemas.openxmlformats.org/officeDocument/2006/relationships/image" Target="../media/image30.gif"/><Relationship Id="rId15" Type="http://schemas.openxmlformats.org/officeDocument/2006/relationships/image" Target="../media/image19.png"/><Relationship Id="rId10" Type="http://schemas.openxmlformats.org/officeDocument/2006/relationships/image" Target="../media/image33.gif"/><Relationship Id="rId4" Type="http://schemas.openxmlformats.org/officeDocument/2006/relationships/image" Target="../media/image29.gif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13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6.gif"/><Relationship Id="rId12" Type="http://schemas.openxmlformats.org/officeDocument/2006/relationships/image" Target="../media/image3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39.gif"/><Relationship Id="rId5" Type="http://schemas.openxmlformats.org/officeDocument/2006/relationships/image" Target="../media/image29.gif"/><Relationship Id="rId10" Type="http://schemas.openxmlformats.org/officeDocument/2006/relationships/image" Target="../media/image38.gif"/><Relationship Id="rId4" Type="http://schemas.openxmlformats.org/officeDocument/2006/relationships/image" Target="../media/image23.png"/><Relationship Id="rId9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 flipV="1"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+mn-lt"/>
              </a:rPr>
              <a:t>나만의 작은 삼국지</a:t>
            </a:r>
            <a:endParaRPr lang="ko-KR" altLang="en-US" b="1" dirty="0">
              <a:latin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67" y="-1"/>
            <a:ext cx="2873433" cy="35782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2873433" cy="35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일러스트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초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안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93" y="1000849"/>
            <a:ext cx="3159046" cy="56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397" y="3552913"/>
            <a:ext cx="3030361" cy="2882479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746002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580821" y="1317339"/>
            <a:ext cx="3030104" cy="232095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615449" y="1655929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38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37" y="2261209"/>
            <a:ext cx="1412349" cy="14123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010" y="2636559"/>
            <a:ext cx="928313" cy="669054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732364" y="2881766"/>
            <a:ext cx="207698" cy="424923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45" y="3641536"/>
            <a:ext cx="2957255" cy="2344114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33" y="3485557"/>
            <a:ext cx="3025468" cy="5042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38" y="6015358"/>
            <a:ext cx="3029820" cy="4200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19" y="3785410"/>
            <a:ext cx="2747907" cy="205636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403849" y="2108443"/>
            <a:ext cx="1421834" cy="107168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4647509" y="1365181"/>
            <a:ext cx="788160" cy="734990"/>
            <a:chOff x="2796415" y="3067416"/>
            <a:chExt cx="788160" cy="73499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9" name="그림 13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146" name="그룹 145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4224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플레이어가 </a:t>
            </a:r>
            <a:r>
              <a:rPr lang="ko-KR" altLang="en-US" sz="1200" dirty="0"/>
              <a:t>착용중인 무기 표시</a:t>
            </a:r>
            <a:endParaRPr lang="en-US" altLang="ko-KR" sz="12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</a:t>
            </a:r>
          </a:p>
          <a:p>
            <a:r>
              <a:rPr lang="ko-KR" altLang="en-US" sz="1100" b="1" dirty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>
                <a:solidFill>
                  <a:srgbClr val="FF0066"/>
                </a:solidFill>
              </a:rPr>
              <a:t>(</a:t>
            </a:r>
            <a:r>
              <a:rPr lang="ko-KR" altLang="en-US" sz="1100" b="1" dirty="0">
                <a:solidFill>
                  <a:srgbClr val="FF0066"/>
                </a:solidFill>
              </a:rPr>
              <a:t>일반</a:t>
            </a:r>
            <a:r>
              <a:rPr lang="en-US" altLang="ko-KR" sz="1100" b="1" dirty="0">
                <a:solidFill>
                  <a:srgbClr val="FF0066"/>
                </a:solidFill>
              </a:rPr>
              <a:t>)</a:t>
            </a:r>
            <a:r>
              <a:rPr lang="ko-KR" altLang="en-US" sz="1100" b="1" dirty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Attack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일반 몬스터</a:t>
            </a:r>
            <a:endParaRPr lang="en-US" altLang="ko-KR" sz="1200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: Move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H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it 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D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b="1" dirty="0" smtClean="0"/>
              <a:t>보스 몬스터</a:t>
            </a:r>
            <a:endParaRPr lang="en-US" altLang="ko-KR" sz="1200" b="1" dirty="0" smtClean="0"/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일반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Die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 smtClean="0">
                <a:solidFill>
                  <a:srgbClr val="FF0066"/>
                </a:solidFill>
              </a:rPr>
              <a:t>행동 순서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(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공격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)</a:t>
            </a:r>
            <a:r>
              <a:rPr lang="ko-KR" altLang="en-US" sz="1100" b="1" dirty="0" smtClean="0">
                <a:solidFill>
                  <a:srgbClr val="FF0066"/>
                </a:solidFill>
              </a:rPr>
              <a:t> </a:t>
            </a:r>
            <a:r>
              <a:rPr lang="en-US" altLang="ko-KR" sz="1100" b="1" dirty="0">
                <a:solidFill>
                  <a:srgbClr val="FF0066"/>
                </a:solidFill>
              </a:rPr>
              <a:t>: M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Idle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Hit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</a:t>
            </a:r>
            <a:r>
              <a:rPr lang="en-US" altLang="ko-KR" sz="1100" b="1" dirty="0" smtClean="0">
                <a:solidFill>
                  <a:srgbClr val="FF0066"/>
                </a:solidFill>
              </a:rPr>
              <a:t>ttack</a:t>
            </a: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※</a:t>
            </a:r>
            <a:r>
              <a:rPr lang="en-US" altLang="ko-KR" sz="1000" b="1" dirty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플레이어 캐릭터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일반 몬스터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: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보스 몬스터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= 1 : 1.5)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50" b="1" dirty="0" smtClean="0">
                <a:solidFill>
                  <a:srgbClr val="FF0000"/>
                </a:solidFill>
              </a:rPr>
              <a:t>80 : 130 = 120 : 195  </a:t>
            </a:r>
            <a:r>
              <a:rPr lang="en-US" altLang="ko-KR" sz="1050" b="1" dirty="0" smtClean="0"/>
              <a:t>Unity </a:t>
            </a:r>
            <a:r>
              <a:rPr lang="ko-KR" altLang="en-US" sz="1050" b="1" dirty="0" smtClean="0"/>
              <a:t>엔진 해상도 </a:t>
            </a:r>
            <a:r>
              <a:rPr lang="en-US" altLang="ko-KR" sz="1050" b="1" dirty="0" smtClean="0"/>
              <a:t>: 1080x1920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데미지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플레이어가 몬스터 공격시 </a:t>
            </a:r>
            <a:r>
              <a:rPr lang="ko-KR" altLang="en-US" sz="1200" b="1" dirty="0"/>
              <a:t>입힌 데미지 </a:t>
            </a:r>
            <a:r>
              <a:rPr lang="ko-KR" altLang="en-US" sz="1200" b="1" dirty="0" smtClean="0"/>
              <a:t>표시 후 사라짐</a:t>
            </a:r>
            <a:endParaRPr lang="en-US" altLang="ko-KR" sz="1200" b="1" dirty="0"/>
          </a:p>
          <a:p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데미지 수치 표시는 위에서 아래로 포물선 방향으로 떨어짐</a:t>
            </a:r>
            <a:r>
              <a:rPr lang="en-US" altLang="ko-KR" sz="9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437924" y="2578267"/>
            <a:ext cx="91533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8492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772664" y="2301539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232" y="2631625"/>
            <a:ext cx="932481" cy="69728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89" y="2287521"/>
            <a:ext cx="1406288" cy="114402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474783" y="2741046"/>
            <a:ext cx="205311" cy="200907"/>
            <a:chOff x="3445921" y="2741046"/>
            <a:chExt cx="205311" cy="20090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921" y="2741046"/>
              <a:ext cx="55402" cy="198797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132" y="2743156"/>
              <a:ext cx="127100" cy="198797"/>
            </a:xfrm>
            <a:prstGeom prst="rect">
              <a:avLst/>
            </a:prstGeom>
          </p:spPr>
        </p:pic>
      </p:grpSp>
      <p:sp>
        <p:nvSpPr>
          <p:cNvPr id="13" name="원형 화살표 12"/>
          <p:cNvSpPr/>
          <p:nvPr/>
        </p:nvSpPr>
        <p:spPr>
          <a:xfrm>
            <a:off x="3105121" y="2312714"/>
            <a:ext cx="433219" cy="713435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464907" y="305709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4</a:t>
            </a:r>
            <a:endParaRPr lang="ko-KR" altLang="en-US" sz="1400" dirty="0"/>
          </a:p>
        </p:txBody>
      </p:sp>
      <p:sp>
        <p:nvSpPr>
          <p:cNvPr id="55" name="직사각형 54"/>
          <p:cNvSpPr/>
          <p:nvPr/>
        </p:nvSpPr>
        <p:spPr>
          <a:xfrm>
            <a:off x="3414083" y="2686050"/>
            <a:ext cx="310158" cy="3400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 smtClean="0"/>
              <a:t>‘MAX’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</a:t>
            </a:r>
            <a:r>
              <a:rPr lang="ko-KR" altLang="en-US" sz="1050" dirty="0" smtClean="0"/>
              <a:t>금액</a:t>
            </a:r>
            <a:endParaRPr lang="en-US" altLang="ko-KR" sz="1050" dirty="0" smtClean="0"/>
          </a:p>
          <a:p>
            <a:r>
              <a:rPr lang="ko-KR" altLang="en-US" sz="1050" b="1" dirty="0" smtClean="0"/>
              <a:t>금액 충족시 </a:t>
            </a:r>
            <a:r>
              <a:rPr lang="en-US" altLang="ko-KR" sz="1050" b="1" dirty="0" smtClean="0"/>
              <a:t>LV</a:t>
            </a:r>
            <a:r>
              <a:rPr lang="ko-KR" altLang="en-US" sz="1050" b="1" dirty="0" smtClean="0"/>
              <a:t>↑ 아이콘 표시</a:t>
            </a:r>
            <a:endParaRPr lang="en-US" altLang="ko-KR" sz="105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dirty="0" smtClean="0"/>
          </a:p>
          <a:p>
            <a:r>
              <a:rPr lang="ko-KR" altLang="en-US" sz="1050" b="1" dirty="0" smtClean="0">
                <a:solidFill>
                  <a:srgbClr val="FF0000"/>
                </a:solidFill>
              </a:rPr>
              <a:t>시간이 지날수록 게이지가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좌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에서 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우</a:t>
            </a:r>
            <a:r>
              <a:rPr lang="en-US" altLang="ko-KR" sz="105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050" b="1" dirty="0" smtClean="0">
                <a:solidFill>
                  <a:srgbClr val="FF0000"/>
                </a:solidFill>
              </a:rPr>
              <a:t>로 사라짐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571347"/>
            <a:ext cx="874184" cy="69585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3837414"/>
            <a:ext cx="225802" cy="10626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324396"/>
            <a:ext cx="225802" cy="10626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4854440"/>
            <a:ext cx="225802" cy="10626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303" y="5365578"/>
            <a:ext cx="225802" cy="1062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49" y="3593937"/>
            <a:ext cx="379671" cy="1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293518" y="1892437"/>
            <a:ext cx="25362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100" b="1" dirty="0">
                <a:solidFill>
                  <a:schemeClr val="bg1"/>
                </a:solidFill>
              </a:rPr>
              <a:t>: </a:t>
            </a:r>
            <a:r>
              <a:rPr lang="en-US" altLang="ko-KR" sz="1100" b="1" dirty="0">
                <a:solidFill>
                  <a:srgbClr val="FFFF00"/>
                </a:solidFill>
              </a:rPr>
              <a:t>300M</a:t>
            </a:r>
            <a:r>
              <a:rPr lang="en-US" altLang="ko-KR" sz="1100" b="1" dirty="0">
                <a:solidFill>
                  <a:schemeClr val="bg1"/>
                </a:solidFill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</a:rPr>
              <a:t>진행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406500" y="4887928"/>
            <a:ext cx="23583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[</a:t>
            </a:r>
            <a:r>
              <a:rPr lang="ko-KR" altLang="en-US" sz="1100" b="1" dirty="0">
                <a:solidFill>
                  <a:schemeClr val="bg1"/>
                </a:solidFill>
              </a:rPr>
              <a:t>전투 훈련</a:t>
            </a:r>
            <a:r>
              <a:rPr lang="en-US" altLang="ko-KR" sz="1100" b="1" dirty="0">
                <a:solidFill>
                  <a:schemeClr val="bg1"/>
                </a:solidFill>
              </a:rPr>
              <a:t>] </a:t>
            </a:r>
            <a:r>
              <a:rPr lang="ko-KR" altLang="en-US" sz="1100" b="1" dirty="0">
                <a:solidFill>
                  <a:schemeClr val="bg1"/>
                </a:solidFill>
              </a:rPr>
              <a:t>을 시작하려면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100" b="1" dirty="0">
                <a:solidFill>
                  <a:srgbClr val="FFFF00"/>
                </a:solidFill>
              </a:rPr>
              <a:t>[</a:t>
            </a:r>
            <a:r>
              <a:rPr lang="ko-KR" altLang="en-US" sz="11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100" b="1" dirty="0">
                <a:solidFill>
                  <a:srgbClr val="FFFF00"/>
                </a:solidFill>
              </a:rPr>
              <a:t>]</a:t>
            </a:r>
            <a:r>
              <a:rPr lang="ko-KR" altLang="en-US" sz="1100" b="1" dirty="0">
                <a:solidFill>
                  <a:srgbClr val="FFFF00"/>
                </a:solidFill>
              </a:rPr>
              <a:t> </a:t>
            </a:r>
            <a:r>
              <a:rPr lang="en-US" altLang="ko-KR" sz="1100" b="1" dirty="0">
                <a:solidFill>
                  <a:srgbClr val="FFFF00"/>
                </a:solidFill>
              </a:rPr>
              <a:t>Lv.5 </a:t>
            </a:r>
            <a:r>
              <a:rPr lang="ko-KR" altLang="en-US" sz="1100" b="1" dirty="0">
                <a:solidFill>
                  <a:srgbClr val="FFFF00"/>
                </a:solidFill>
              </a:rPr>
              <a:t>달성</a:t>
            </a:r>
            <a:endParaRPr lang="en-US" altLang="ko-KR" sz="11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35" t="78439" b="1894"/>
          <a:stretch/>
        </p:blipFill>
        <p:spPr>
          <a:xfrm>
            <a:off x="4272403" y="4991658"/>
            <a:ext cx="600684" cy="47031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22369" y="4787604"/>
            <a:ext cx="1167227" cy="8435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95840" y="4967231"/>
            <a:ext cx="102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이미지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</a:rPr>
              <a:t>교체 예정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팝업 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ko-KR" altLang="en-US" sz="1200" dirty="0" smtClean="0"/>
              <a:t>터치 </a:t>
            </a:r>
            <a:r>
              <a:rPr lang="ko-KR" altLang="en-US" sz="1200" dirty="0"/>
              <a:t>시 장착된 스킨 착용 해제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</a:t>
            </a:r>
            <a:r>
              <a:rPr lang="ko-KR" altLang="en-US" sz="1200" dirty="0" smtClean="0"/>
              <a:t>변화 표시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</a:t>
            </a:r>
            <a:r>
              <a:rPr lang="ko-KR" altLang="en-US" sz="1050" dirty="0" smtClean="0"/>
              <a:t>정렬</a:t>
            </a:r>
            <a:endParaRPr lang="en-US" altLang="ko-KR" sz="1050" dirty="0" smtClean="0"/>
          </a:p>
          <a:p>
            <a:r>
              <a:rPr lang="ko-KR" altLang="en-US" sz="1050" dirty="0" err="1" smtClean="0"/>
              <a:t>스탯과</a:t>
            </a:r>
            <a:r>
              <a:rPr lang="ko-KR" altLang="en-US" sz="1050" dirty="0" smtClean="0"/>
              <a:t> 보물 효과 표기는 서로 다른 텍스트 색상 사용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</a:t>
            </a:r>
            <a:r>
              <a:rPr lang="ko-KR" altLang="en-US" sz="1200" b="1" u="sng" dirty="0" smtClean="0"/>
              <a:t>기본값 </a:t>
            </a:r>
            <a:r>
              <a:rPr lang="en-US" altLang="ko-KR" sz="1200" b="1" u="sng" dirty="0" smtClean="0"/>
              <a:t>0%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적 처치 보상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확률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데미지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FFFF00"/>
                  </a:solidFill>
                </a:rPr>
                <a:t>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치명타 확률 증가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무기 가격 감소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>
                  <a:solidFill>
                    <a:srgbClr val="5DE33D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곡도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59"/>
          <a:stretch/>
        </p:blipFill>
        <p:spPr>
          <a:xfrm>
            <a:off x="4206987" y="1867875"/>
            <a:ext cx="4213280" cy="860360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293945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293945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293945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293945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무기 </a:t>
            </a:r>
            <a:r>
              <a:rPr lang="ko-KR" altLang="en-US" sz="1400" b="1" dirty="0">
                <a:solidFill>
                  <a:srgbClr val="FF0000"/>
                </a:solidFill>
              </a:rPr>
              <a:t>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</a:t>
            </a:r>
            <a:r>
              <a:rPr lang="ko-KR" altLang="en-US" sz="1200" dirty="0" smtClean="0"/>
              <a:t>추가</a:t>
            </a:r>
            <a:endParaRPr lang="en-US" altLang="ko-KR" sz="1200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공격력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ko-KR" altLang="en-US" sz="1200" dirty="0" smtClean="0"/>
              <a:t>버튼 터치 가능</a:t>
            </a:r>
            <a:r>
              <a:rPr lang="ko-KR" altLang="en-US" sz="1200" u="sng" dirty="0" smtClean="0"/>
              <a:t>최대레벨 </a:t>
            </a:r>
            <a:r>
              <a:rPr lang="ko-KR" altLang="en-US" sz="1200" u="sng" dirty="0"/>
              <a:t>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 smtClean="0"/>
              <a:t>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따름</a:t>
            </a:r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14429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295120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30472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298734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560421" y="1968935"/>
            <a:ext cx="821580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209041" y="1904453"/>
            <a:ext cx="770707" cy="8237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488153" y="182882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085504" y="1835088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123698" y="1833644"/>
            <a:ext cx="2326095" cy="758440"/>
          </a:xfrm>
          <a:prstGeom prst="corner">
            <a:avLst>
              <a:gd name="adj1" fmla="val 28352"/>
              <a:gd name="adj2" fmla="val 155411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433884" y="1949343"/>
            <a:ext cx="903136" cy="4176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323806" y="1719390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4979748" y="169489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0D317E-9636-4E9C-B412-5ADE3F42EDF3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3787670"/>
            <a:ext cx="2807871" cy="21157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1028886" y="4313579"/>
            <a:ext cx="193298" cy="530475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27013" flipH="1">
            <a:off x="1022556" y="3835290"/>
            <a:ext cx="255221" cy="47566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76892">
            <a:off x="1057265" y="4904908"/>
            <a:ext cx="155268" cy="4384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062374" y="5397530"/>
            <a:ext cx="152839" cy="54938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35" y="5034141"/>
            <a:ext cx="620010" cy="18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945" y="6273670"/>
            <a:ext cx="620010" cy="1800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5034141"/>
            <a:ext cx="620010" cy="1800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22" y="6267407"/>
            <a:ext cx="620010" cy="1800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6" y="6266243"/>
            <a:ext cx="620010" cy="1800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04" y="6272232"/>
            <a:ext cx="620010" cy="1800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01" y="5034142"/>
            <a:ext cx="620010" cy="18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09" y="5034143"/>
            <a:ext cx="620010" cy="18000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747325" flipH="1">
            <a:off x="4441225" y="1956921"/>
            <a:ext cx="342955" cy="7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04" y="1245279"/>
            <a:ext cx="4161907" cy="1009648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485833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931" y="2655845"/>
            <a:ext cx="2936334" cy="2359279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보물 종류 </a:t>
            </a:r>
            <a:r>
              <a:rPr lang="en-US" altLang="ko-KR" sz="1200" dirty="0" smtClean="0"/>
              <a:t>: A+,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S+ (</a:t>
            </a:r>
            <a:r>
              <a:rPr lang="ko-KR" altLang="en-US" sz="1200" dirty="0" smtClean="0"/>
              <a:t>일반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스페셜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터치시 이동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 (Default :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일반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보물의 이름 왼쪽 맞춤</a:t>
            </a:r>
            <a:endParaRPr lang="en-US" altLang="ko-KR" sz="1100" b="1" dirty="0" smtClean="0"/>
          </a:p>
          <a:p>
            <a:r>
              <a:rPr lang="ko-KR" altLang="en-US" sz="1100" dirty="0" smtClean="0"/>
              <a:t>일반 보물 최대 </a:t>
            </a:r>
            <a:r>
              <a:rPr lang="ko-KR" altLang="en-US" sz="1100" dirty="0"/>
              <a:t>레벨 </a:t>
            </a:r>
            <a:r>
              <a:rPr lang="en-US" altLang="ko-KR" sz="1100" dirty="0"/>
              <a:t>: </a:t>
            </a:r>
            <a:r>
              <a:rPr lang="en-US" altLang="ko-KR" sz="1100" dirty="0" smtClean="0"/>
              <a:t>100</a:t>
            </a:r>
          </a:p>
          <a:p>
            <a:r>
              <a:rPr lang="ko-KR" altLang="en-US" sz="1100" dirty="0" smtClean="0"/>
              <a:t>스페셜 보물 최대 레벨 </a:t>
            </a:r>
            <a:r>
              <a:rPr lang="en-US" altLang="ko-KR" sz="1100" dirty="0" smtClean="0"/>
              <a:t>: 10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적용되고 </a:t>
            </a:r>
            <a:r>
              <a:rPr lang="ko-KR" altLang="en-US" sz="1100" dirty="0"/>
              <a:t>있는 효과는 </a:t>
            </a:r>
            <a:r>
              <a:rPr lang="ko-KR" altLang="en-US" sz="1100" b="1" dirty="0" smtClean="0"/>
              <a:t>텍스트 컬러 변경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디자인 차별성을 주도록 함</a:t>
            </a:r>
            <a:endParaRPr lang="en-US" altLang="ko-KR" sz="1100" dirty="0" smtClean="0"/>
          </a:p>
          <a:p>
            <a:r>
              <a:rPr lang="en-US" altLang="ko-KR" sz="1400" dirty="0" smtClean="0"/>
              <a:t>    </a:t>
            </a:r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최대 </a:t>
            </a:r>
            <a:r>
              <a:rPr lang="ko-KR" altLang="en-US" sz="1100" dirty="0"/>
              <a:t>레벨 도달 시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ko-KR" altLang="en-US" sz="1100" b="1" u="sng" dirty="0" smtClean="0">
                <a:solidFill>
                  <a:srgbClr val="0070C0"/>
                </a:solidFill>
              </a:rPr>
              <a:t>레벨</a:t>
            </a:r>
            <a:r>
              <a:rPr lang="ko-KR" altLang="en-US" sz="1100" b="1" dirty="0">
                <a:solidFill>
                  <a:srgbClr val="0070C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b="1" dirty="0" smtClean="0"/>
          </a:p>
          <a:p>
            <a:r>
              <a:rPr lang="en-US" altLang="ko-KR" sz="1100" dirty="0" smtClean="0"/>
              <a:t>&gt;</a:t>
            </a:r>
            <a:r>
              <a:rPr lang="ko-KR" altLang="en-US" sz="1100" dirty="0" smtClean="0"/>
              <a:t>스페셜 </a:t>
            </a:r>
            <a:r>
              <a:rPr lang="ko-KR" altLang="en-US" sz="1100" dirty="0"/>
              <a:t>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 smtClean="0"/>
              <a:t>버튼에</a:t>
            </a:r>
            <a:r>
              <a:rPr lang="ko-KR" altLang="en-US" sz="1100" b="1" dirty="0">
                <a:solidFill>
                  <a:srgbClr val="C00000"/>
                </a:solidFill>
              </a:rPr>
              <a:t> </a:t>
            </a:r>
            <a:r>
              <a:rPr lang="en-US" altLang="ko-KR" sz="1100" b="1" u="sng" dirty="0" smtClean="0">
                <a:solidFill>
                  <a:srgbClr val="C00000"/>
                </a:solidFill>
              </a:rPr>
              <a:t>Lv.0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 smtClean="0"/>
              <a:t>표기</a:t>
            </a:r>
            <a:endParaRPr lang="en-US" altLang="ko-KR" sz="105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/>
              <a:t>좌</a:t>
            </a:r>
            <a:r>
              <a:rPr lang="ko-KR" altLang="en-US" sz="1000" dirty="0" smtClean="0"/>
              <a:t>측에 획득한 스페셜 보물 개수 표기</a:t>
            </a:r>
            <a:r>
              <a:rPr lang="en-US" altLang="ko-KR" sz="1000" dirty="0" smtClean="0"/>
              <a:t>)</a:t>
            </a:r>
            <a:endParaRPr lang="en-US" altLang="ko-KR" sz="11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7078806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583713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18" cstate="hq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3708" y="3507673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509887"/>
            <a:ext cx="2178752" cy="419512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723602"/>
            <a:ext cx="15652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보스 스킬 재사용 대기시간 감소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605072"/>
            <a:ext cx="663871" cy="153983"/>
          </a:xfrm>
          <a:prstGeom prst="rect">
            <a:avLst/>
          </a:prstGeom>
        </p:spPr>
      </p:pic>
      <p:sp>
        <p:nvSpPr>
          <p:cNvPr id="286" name="TextBox 28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66065" y="3585412"/>
            <a:ext cx="698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err="1" smtClean="0">
                <a:solidFill>
                  <a:schemeClr val="bg1"/>
                </a:solidFill>
                <a:latin typeface="+mj-ea"/>
                <a:ea typeface="+mj-ea"/>
              </a:rPr>
              <a:t>조황비전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95" name="그림 29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022739"/>
            <a:ext cx="2178752" cy="419512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3059091"/>
            <a:ext cx="597112" cy="349100"/>
          </a:xfrm>
          <a:prstGeom prst="rect">
            <a:avLst/>
          </a:prstGeom>
        </p:spPr>
      </p:pic>
      <p:sp>
        <p:nvSpPr>
          <p:cNvPr id="300" name="TextBox 299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323645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비용 감소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03" name="그림 30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3117924"/>
            <a:ext cx="656364" cy="153983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54724" y="3103477"/>
            <a:ext cx="5912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쌍철극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06" name="그림 30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4484183"/>
            <a:ext cx="2178752" cy="419512"/>
          </a:xfrm>
          <a:prstGeom prst="rect">
            <a:avLst/>
          </a:prstGeom>
        </p:spPr>
      </p:pic>
      <p:sp>
        <p:nvSpPr>
          <p:cNvPr id="311" name="TextBox 31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697898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3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0% </a:t>
            </a:r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증가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316" name="그림 31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9" y="4579368"/>
            <a:ext cx="662194" cy="153983"/>
          </a:xfrm>
          <a:prstGeom prst="rect">
            <a:avLst/>
          </a:prstGeom>
        </p:spPr>
      </p:pic>
      <p:sp>
        <p:nvSpPr>
          <p:cNvPr id="327" name="TextBox 326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6" y="4564799"/>
            <a:ext cx="6212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칠성검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25" y="3997035"/>
            <a:ext cx="2178752" cy="419512"/>
          </a:xfrm>
          <a:prstGeom prst="rect">
            <a:avLst/>
          </a:prstGeom>
        </p:spPr>
      </p:pic>
      <p:sp>
        <p:nvSpPr>
          <p:cNvPr id="345" name="TextBox 344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443183" y="42107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8" name="그림 34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008" y="4092220"/>
            <a:ext cx="663871" cy="153983"/>
          </a:xfrm>
          <a:prstGeom prst="rect">
            <a:avLst/>
          </a:prstGeom>
        </p:spPr>
      </p:pic>
      <p:sp>
        <p:nvSpPr>
          <p:cNvPr id="349" name="TextBox 348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475287" y="4077651"/>
            <a:ext cx="5488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방천화극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7069046" y="3120845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</a:t>
            </a:r>
            <a:endParaRPr lang="en-US" altLang="ko-KR" sz="800" b="1" dirty="0"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509858" y="3022739"/>
            <a:ext cx="1174167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6647" y="289586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10550" y="1314445"/>
            <a:ext cx="688494" cy="5248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824252" y="1802588"/>
            <a:ext cx="1321311" cy="1942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48049" y="11204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43579" y="15660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404207" y="1457392"/>
            <a:ext cx="745370" cy="5833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45191" y="126028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83320" y="1381059"/>
            <a:ext cx="739554" cy="7334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80026" y="113584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084633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3565951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061489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800" b="1" dirty="0" smtClean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512609F-3A49-4E5A-9777-38906D6FB6EC}"/>
              </a:ext>
            </a:extLst>
          </p:cNvPr>
          <p:cNvSpPr txBox="1"/>
          <p:nvPr/>
        </p:nvSpPr>
        <p:spPr>
          <a:xfrm>
            <a:off x="6476752" y="4557047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800" b="1" dirty="0" smtClean="0">
                <a:solidFill>
                  <a:srgbClr val="85FF2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10</a:t>
            </a:r>
            <a:endParaRPr lang="en-US" altLang="ko-KR" sz="800" b="1" dirty="0">
              <a:solidFill>
                <a:srgbClr val="85FF2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6" name="그림 17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49" y="4520534"/>
            <a:ext cx="597112" cy="345913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7268326" y="4640279"/>
            <a:ext cx="208830" cy="930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033" y="4050809"/>
            <a:ext cx="311142" cy="305158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93" y="3076373"/>
            <a:ext cx="305158" cy="305158"/>
          </a:xfrm>
          <a:prstGeom prst="rect">
            <a:avLst/>
          </a:prstGeom>
        </p:spPr>
      </p:pic>
      <p:pic>
        <p:nvPicPr>
          <p:cNvPr id="181" name="그림 180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62" y="4537985"/>
            <a:ext cx="302690" cy="306068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965" y="3570504"/>
            <a:ext cx="304473" cy="30358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261809" y="5770001"/>
            <a:ext cx="2011778" cy="629710"/>
            <a:chOff x="5261809" y="5770001"/>
            <a:chExt cx="2011778" cy="629710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261809" y="5770001"/>
              <a:ext cx="2011778" cy="629710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007919" y="5922447"/>
              <a:ext cx="12656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Reference</a:t>
              </a:r>
            </a:p>
          </p:txBody>
        </p:sp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5820300"/>
              <a:ext cx="241982" cy="237328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8466" y="6107163"/>
              <a:ext cx="237328" cy="237328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7869" y="6107113"/>
              <a:ext cx="236795" cy="236106"/>
            </a:xfrm>
            <a:prstGeom prst="rect">
              <a:avLst/>
            </a:prstGeom>
          </p:spPr>
        </p:pic>
        <p:pic>
          <p:nvPicPr>
            <p:cNvPr id="177" name="그림 176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020" y="5819437"/>
              <a:ext cx="235409" cy="238036"/>
            </a:xfrm>
            <a:prstGeom prst="rect">
              <a:avLst/>
            </a:prstGeom>
            <a:effectLst/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3545765"/>
            <a:ext cx="588646" cy="347179"/>
          </a:xfrm>
          <a:prstGeom prst="rect">
            <a:avLst/>
          </a:prstGeom>
        </p:spPr>
      </p:pic>
      <p:grpSp>
        <p:nvGrpSpPr>
          <p:cNvPr id="355" name="그룹 354"/>
          <p:cNvGrpSpPr/>
          <p:nvPr/>
        </p:nvGrpSpPr>
        <p:grpSpPr>
          <a:xfrm>
            <a:off x="7264265" y="3665080"/>
            <a:ext cx="210296" cy="88332"/>
            <a:chOff x="2894097" y="3341384"/>
            <a:chExt cx="1746104" cy="733425"/>
          </a:xfrm>
        </p:grpSpPr>
        <p:pic>
          <p:nvPicPr>
            <p:cNvPr id="356" name="그림 355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7" name="그림 356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202" name="그림 201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79" y="4034105"/>
            <a:ext cx="588646" cy="347179"/>
          </a:xfrm>
          <a:prstGeom prst="rect">
            <a:avLst/>
          </a:prstGeom>
        </p:spPr>
      </p:pic>
      <p:grpSp>
        <p:nvGrpSpPr>
          <p:cNvPr id="354" name="그룹 353"/>
          <p:cNvGrpSpPr/>
          <p:nvPr/>
        </p:nvGrpSpPr>
        <p:grpSpPr>
          <a:xfrm>
            <a:off x="7264265" y="4155924"/>
            <a:ext cx="210296" cy="88332"/>
            <a:chOff x="2894097" y="3341384"/>
            <a:chExt cx="1746104" cy="733425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32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59" name="그림 358"/>
            <p:cNvPicPr>
              <a:picLocks noChangeAspect="1"/>
            </p:cNvPicPr>
            <p:nvPr/>
          </p:nvPicPr>
          <p:blipFill rotWithShape="1">
            <a:blip r:embed="rId33" cstate="hq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4" b="8370"/>
          <a:stretch/>
        </p:blipFill>
        <p:spPr>
          <a:xfrm>
            <a:off x="757410" y="3477233"/>
            <a:ext cx="3031814" cy="2493377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7244" y="3495511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78872" y="2056028"/>
            <a:ext cx="20393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1. 나무 막대기</a:t>
            </a:r>
          </a:p>
          <a:p>
            <a:r>
              <a:rPr lang="ko-KR" altLang="en-US" dirty="0"/>
              <a:t>2. 나무 몽둥이</a:t>
            </a:r>
          </a:p>
          <a:p>
            <a:r>
              <a:rPr lang="ko-KR" altLang="en-US" dirty="0"/>
              <a:t>3. 호미</a:t>
            </a:r>
          </a:p>
          <a:p>
            <a:r>
              <a:rPr lang="ko-KR" altLang="en-US" dirty="0"/>
              <a:t>4. 대장장이 망치</a:t>
            </a:r>
          </a:p>
          <a:p>
            <a:r>
              <a:rPr lang="ko-KR" altLang="en-US" dirty="0"/>
              <a:t>5. 목검</a:t>
            </a:r>
          </a:p>
          <a:p>
            <a:r>
              <a:rPr lang="ko-KR" altLang="en-US" dirty="0"/>
              <a:t>6. 과도</a:t>
            </a:r>
          </a:p>
          <a:p>
            <a:r>
              <a:rPr lang="ko-KR" altLang="en-US" dirty="0"/>
              <a:t>7. 녹슨 검</a:t>
            </a:r>
          </a:p>
          <a:p>
            <a:r>
              <a:rPr lang="ko-KR" altLang="en-US" dirty="0"/>
              <a:t>8. 부러진 검</a:t>
            </a:r>
          </a:p>
          <a:p>
            <a:r>
              <a:rPr lang="ko-KR" altLang="en-US" dirty="0"/>
              <a:t>9. 토막 칼</a:t>
            </a:r>
          </a:p>
          <a:p>
            <a:r>
              <a:rPr lang="ko-KR" altLang="en-US" dirty="0"/>
              <a:t>10. 철 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718262" y="2056028"/>
            <a:ext cx="23469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전쟁 도끼</a:t>
            </a:r>
          </a:p>
          <a:p>
            <a:r>
              <a:rPr lang="en-US" altLang="ko-KR" dirty="0"/>
              <a:t>12. </a:t>
            </a:r>
            <a:r>
              <a:rPr lang="ko-KR" altLang="en-US" dirty="0"/>
              <a:t>흑철검</a:t>
            </a:r>
          </a:p>
          <a:p>
            <a:r>
              <a:rPr lang="en-US" altLang="ko-KR" dirty="0"/>
              <a:t>13. </a:t>
            </a:r>
            <a:r>
              <a:rPr lang="ko-KR" altLang="en-US" dirty="0"/>
              <a:t>녹철검</a:t>
            </a:r>
            <a:r>
              <a:rPr lang="en-US" altLang="ko-KR" dirty="0"/>
              <a:t>(new)</a:t>
            </a:r>
          </a:p>
          <a:p>
            <a:r>
              <a:rPr lang="en-US" altLang="ko-KR" dirty="0"/>
              <a:t>14. </a:t>
            </a:r>
            <a:r>
              <a:rPr lang="ko-KR" altLang="en-US" dirty="0"/>
              <a:t>청철검</a:t>
            </a:r>
          </a:p>
          <a:p>
            <a:r>
              <a:rPr lang="en-US" altLang="ko-KR" dirty="0"/>
              <a:t>15. </a:t>
            </a:r>
            <a:r>
              <a:rPr lang="ko-KR" altLang="en-US" dirty="0"/>
              <a:t>뱀창</a:t>
            </a:r>
          </a:p>
          <a:p>
            <a:r>
              <a:rPr lang="en-US" altLang="ko-KR" dirty="0"/>
              <a:t>16. </a:t>
            </a:r>
            <a:r>
              <a:rPr lang="ko-KR" altLang="en-US" dirty="0"/>
              <a:t>양날 도끼</a:t>
            </a:r>
            <a:r>
              <a:rPr lang="en-US" altLang="ko-KR" dirty="0"/>
              <a:t>(new)</a:t>
            </a:r>
          </a:p>
          <a:p>
            <a:r>
              <a:rPr lang="en-US" altLang="ko-KR" dirty="0"/>
              <a:t>17. </a:t>
            </a:r>
            <a:r>
              <a:rPr lang="ko-KR" altLang="en-US" dirty="0"/>
              <a:t>대검</a:t>
            </a:r>
          </a:p>
          <a:p>
            <a:r>
              <a:rPr lang="en-US" altLang="ko-KR" dirty="0"/>
              <a:t>18. </a:t>
            </a:r>
            <a:r>
              <a:rPr lang="ko-KR" altLang="en-US" dirty="0"/>
              <a:t>곡도</a:t>
            </a:r>
          </a:p>
          <a:p>
            <a:r>
              <a:rPr lang="en-US" altLang="ko-KR" dirty="0"/>
              <a:t>19. </a:t>
            </a:r>
            <a:r>
              <a:rPr lang="ko-KR" altLang="en-US" dirty="0"/>
              <a:t>글레이브</a:t>
            </a:r>
          </a:p>
          <a:p>
            <a:r>
              <a:rPr lang="en-US" altLang="ko-KR" dirty="0"/>
              <a:t>20. </a:t>
            </a:r>
            <a:r>
              <a:rPr lang="ko-KR" altLang="en-US" dirty="0"/>
              <a:t>적사창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63854" y="2056028"/>
            <a:ext cx="2419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+광선검 (빨,녹,파)</a:t>
            </a:r>
          </a:p>
          <a:p>
            <a:r>
              <a:rPr lang="ko-KR" altLang="en-US" dirty="0"/>
              <a:t>+도검</a:t>
            </a:r>
          </a:p>
          <a:p>
            <a:r>
              <a:rPr lang="ko-KR" altLang="en-US" dirty="0"/>
              <a:t>+레이피어</a:t>
            </a:r>
          </a:p>
          <a:p>
            <a:r>
              <a:rPr lang="ko-KR" altLang="en-US" dirty="0"/>
              <a:t>+짱돌</a:t>
            </a:r>
          </a:p>
          <a:p>
            <a:r>
              <a:rPr lang="ko-KR" altLang="en-US" dirty="0"/>
              <a:t>+사브르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32174" y="1997839"/>
            <a:ext cx="22021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1. 백정옷</a:t>
            </a:r>
          </a:p>
          <a:p>
            <a:r>
              <a:rPr lang="ko-KR" altLang="en-US" dirty="0"/>
              <a:t>2. 농노옷</a:t>
            </a:r>
          </a:p>
          <a:p>
            <a:r>
              <a:rPr lang="ko-KR" altLang="en-US" dirty="0"/>
              <a:t>3. 평민옷</a:t>
            </a:r>
          </a:p>
          <a:p>
            <a:r>
              <a:rPr lang="ko-KR" altLang="en-US" dirty="0"/>
              <a:t>4. 상인옷</a:t>
            </a:r>
          </a:p>
          <a:p>
            <a:r>
              <a:rPr lang="ko-KR" altLang="en-US" dirty="0"/>
              <a:t>5. 가죽옷</a:t>
            </a:r>
          </a:p>
          <a:p>
            <a:r>
              <a:rPr lang="ko-KR" altLang="en-US" dirty="0"/>
              <a:t>6. 철갑옷</a:t>
            </a:r>
          </a:p>
          <a:p>
            <a:r>
              <a:rPr lang="ko-KR" altLang="en-US" dirty="0"/>
              <a:t>7. 철 중무장</a:t>
            </a:r>
          </a:p>
          <a:p>
            <a:r>
              <a:rPr lang="ko-KR" altLang="en-US" dirty="0"/>
              <a:t>8. 흑철 갑옷</a:t>
            </a:r>
          </a:p>
          <a:p>
            <a:r>
              <a:rPr lang="ko-KR" altLang="en-US" dirty="0"/>
              <a:t>9. 황금 갑옷</a:t>
            </a:r>
          </a:p>
          <a:p>
            <a:r>
              <a:rPr lang="ko-KR" altLang="en-US" dirty="0"/>
              <a:t>10. 용포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32509" y="1837113"/>
            <a:ext cx="5062451" cy="33250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68043" y="1837113"/>
            <a:ext cx="5062451" cy="332509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23159" y="1358324"/>
            <a:ext cx="88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무기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70963" y="1358324"/>
            <a:ext cx="13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상점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무기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432174" y="1358324"/>
            <a:ext cx="13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상점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복장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13966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34938" r="3304" b="44722"/>
          <a:stretch/>
        </p:blipFill>
        <p:spPr>
          <a:xfrm>
            <a:off x="4140226" y="1869065"/>
            <a:ext cx="4170259" cy="813197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100" dirty="0"/>
              <a:t>(Default : </a:t>
            </a:r>
            <a:r>
              <a:rPr lang="ko-KR" altLang="en-US" sz="1100" dirty="0"/>
              <a:t>무기</a:t>
            </a:r>
            <a:r>
              <a:rPr lang="en-US" altLang="ko-KR" sz="1100" dirty="0"/>
              <a:t>)</a:t>
            </a:r>
            <a:endParaRPr lang="en-US" altLang="ko-KR" sz="11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착용중인 품목은 테두리 색상 변화로</a:t>
            </a:r>
            <a:r>
              <a:rPr lang="en-US" altLang="ko-KR" sz="1200" dirty="0"/>
              <a:t> </a:t>
            </a:r>
            <a:r>
              <a:rPr lang="ko-KR" altLang="en-US" sz="1200" dirty="0"/>
              <a:t>디자인 차별성 주기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가운데 </a:t>
            </a:r>
            <a:r>
              <a:rPr lang="ko-KR" altLang="en-US" sz="1050" dirty="0"/>
              <a:t>맞춤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00" b="1" dirty="0" smtClean="0"/>
              <a:t>장착중</a:t>
            </a:r>
            <a:r>
              <a:rPr lang="ko-KR" altLang="en-US" sz="1000" dirty="0" smtClean="0"/>
              <a:t>일시</a:t>
            </a:r>
            <a:r>
              <a:rPr lang="ko-KR" altLang="en-US" sz="1000" b="1" dirty="0" smtClean="0"/>
              <a:t> </a:t>
            </a:r>
            <a:r>
              <a:rPr lang="ko-KR" altLang="en-US" sz="1000" b="1" dirty="0"/>
              <a:t>텍스트 컬러 변경</a:t>
            </a:r>
            <a:r>
              <a:rPr lang="ko-KR" altLang="en-US" sz="1000" dirty="0"/>
              <a:t> 등으로 디자인 차별성을 주도록 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/>
              <a:t>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/>
              <a:t>장착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/>
              <a:t>상품가격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잠금상태일시 </a:t>
            </a:r>
            <a:r>
              <a:rPr lang="ko-KR" altLang="en-US" sz="1200" b="1" dirty="0"/>
              <a:t>해금조건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11" y="3521698"/>
            <a:ext cx="2957911" cy="24868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67" y="3521697"/>
            <a:ext cx="2957255" cy="2486800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9" y="3444771"/>
            <a:ext cx="3044030" cy="499603"/>
          </a:xfrm>
          <a:prstGeom prst="rect">
            <a:avLst/>
          </a:prstGeom>
        </p:spPr>
      </p:pic>
      <p:sp>
        <p:nvSpPr>
          <p:cNvPr id="120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958920" y="3597048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123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63826" y="359378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444304"/>
            <a:ext cx="2178752" cy="41951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25" y="4480656"/>
            <a:ext cx="584999" cy="3491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4513047"/>
            <a:ext cx="454250" cy="153983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4498478"/>
            <a:ext cx="5234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가죽 갑옷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4966266"/>
            <a:ext cx="2178752" cy="419512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031209"/>
            <a:ext cx="454250" cy="153983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01664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 갑옷</a:t>
            </a: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5488227"/>
            <a:ext cx="2178752" cy="419512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5556210"/>
            <a:ext cx="454250" cy="153983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5541641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칠흑 도복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64368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가죽으로 만든 갑옷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16705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철로 만든 갑옷</a:t>
            </a:r>
            <a:endParaRPr lang="en-US" altLang="ko-KR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5695712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칠흑색 빛을 내는 도복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964810" y="4535030"/>
            <a:ext cx="55387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장착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88" y="3922342"/>
            <a:ext cx="2178752" cy="419512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920" y="3958694"/>
            <a:ext cx="597604" cy="349100"/>
          </a:xfrm>
          <a:prstGeom prst="rect">
            <a:avLst/>
          </a:prstGeom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300487" y="411391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기본 복장</a:t>
            </a:r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72" y="3987369"/>
            <a:ext cx="454250" cy="153983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5346550" y="3972800"/>
            <a:ext cx="5164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도복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6874007" y="4016682"/>
            <a:ext cx="72874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ln w="6350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해제</a:t>
            </a:r>
            <a:endParaRPr lang="en-US" altLang="ko-KR" sz="900" b="1" dirty="0">
              <a:ln w="6350">
                <a:solidFill>
                  <a:schemeClr val="tx1"/>
                </a:solidFill>
              </a:ln>
              <a:solidFill>
                <a:srgbClr val="FFFF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5930651" y="6269323"/>
            <a:ext cx="126032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스테이지 돌파 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(0/1)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002617"/>
            <a:ext cx="590123" cy="348050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62" y="5524477"/>
            <a:ext cx="590123" cy="3480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031914"/>
            <a:ext cx="148359" cy="182077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49881" y="5185090"/>
            <a:ext cx="591423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(3/5)</a:t>
            </a: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428" y="5556423"/>
            <a:ext cx="148359" cy="182077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6938465" y="5709599"/>
            <a:ext cx="623649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300" dirty="0">
                <a:solidFill>
                  <a:schemeClr val="bg1"/>
                </a:solidFill>
                <a:latin typeface="+mj-ea"/>
                <a:ea typeface="+mj-ea"/>
              </a:rPr>
              <a:t>스테이지 클리어 </a:t>
            </a:r>
            <a:r>
              <a:rPr lang="en-US" altLang="ko-KR" sz="300" dirty="0">
                <a:solidFill>
                  <a:schemeClr val="bg1"/>
                </a:solidFill>
                <a:latin typeface="+mj-ea"/>
                <a:ea typeface="+mj-ea"/>
              </a:rPr>
              <a:t>(3/10)</a:t>
            </a:r>
          </a:p>
        </p:txBody>
      </p:sp>
      <p:sp>
        <p:nvSpPr>
          <p:cNvPr id="209" name="직사각형 208"/>
          <p:cNvSpPr/>
          <p:nvPr/>
        </p:nvSpPr>
        <p:spPr>
          <a:xfrm>
            <a:off x="4598757" y="3421848"/>
            <a:ext cx="3165115" cy="26709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TBD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F07953-37CB-4A93-990C-115AC5498EE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6" y="3442470"/>
            <a:ext cx="3022656" cy="2977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08C1A4-39E8-4FBE-8C49-F212EDF83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16" y="3277415"/>
            <a:ext cx="3024936" cy="2708439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41" y="6018485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5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88335" y="3641090"/>
            <a:ext cx="3035079" cy="226664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73EE3728-3FB9-4D41-9559-9AA9B0258D0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3801975">
            <a:off x="1165910" y="3667517"/>
            <a:ext cx="162091" cy="57183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963971D1-7576-4CCD-8FEB-010401BFDD3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3121382">
            <a:off x="1201139" y="4211176"/>
            <a:ext cx="135226" cy="592693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C26DA16D-94AB-40FB-876A-C0074981054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2739572">
            <a:off x="1131695" y="4762567"/>
            <a:ext cx="213289" cy="544647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8FE7DD4F-CDB4-4F8B-8D6A-64E52BB912A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aturation sat="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2969403">
            <a:off x="1186494" y="5236220"/>
            <a:ext cx="143887" cy="660761"/>
          </a:xfrm>
          <a:prstGeom prst="rect">
            <a:avLst/>
          </a:prstGeom>
          <a:noFill/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555592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577" y="1983465"/>
            <a:ext cx="744660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130063" y="1983465"/>
            <a:ext cx="800588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30651" y="1983465"/>
            <a:ext cx="1380136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311136" y="1983465"/>
            <a:ext cx="800239" cy="6073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438174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28783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622369" y="1726594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4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57" t="36111" r="35832" b="41945"/>
          <a:stretch/>
        </p:blipFill>
        <p:spPr>
          <a:xfrm rot="3116408">
            <a:off x="4631326" y="1888903"/>
            <a:ext cx="160048" cy="7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3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649030" y="831502"/>
            <a:ext cx="3538128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수색 지역 </a:t>
            </a:r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 err="1">
                <a:solidFill>
                  <a:srgbClr val="FF0000"/>
                </a:solidFill>
              </a:rPr>
              <a:t>월드맵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200" dirty="0"/>
              <a:t>수색 가능한 지역 깃발 아이콘 표시</a:t>
            </a:r>
            <a:endParaRPr lang="en-US" altLang="ko-KR" sz="1200" dirty="0"/>
          </a:p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</a:rPr>
              <a:t>깃발 아이콘을 터치하여 수색 지역 선택가능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수색 지역 선택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선택한 땅의</a:t>
            </a:r>
            <a:r>
              <a:rPr lang="ko-KR" altLang="en-US" sz="1200" b="1" dirty="0"/>
              <a:t> 깃발 아이콘 색 강조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및 지역 테두리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입장권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통행증 소지 최대 </a:t>
            </a:r>
            <a:r>
              <a:rPr lang="en-US" altLang="ko-KR" sz="1200" dirty="0"/>
              <a:t>: 7</a:t>
            </a:r>
          </a:p>
          <a:p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</a:rPr>
              <a:t>통행증 아이콘 배치 및 공간 확보</a:t>
            </a:r>
            <a:endParaRPr lang="en-US" altLang="ko-KR" sz="11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1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[</a:t>
            </a:r>
            <a:r>
              <a:rPr lang="ko-KR" altLang="en-US" sz="1400" b="1" dirty="0">
                <a:solidFill>
                  <a:srgbClr val="FF0000"/>
                </a:solidFill>
              </a:rPr>
              <a:t>훈련</a:t>
            </a:r>
            <a:r>
              <a:rPr lang="en-US" altLang="ko-KR" sz="1400" b="1" dirty="0">
                <a:solidFill>
                  <a:srgbClr val="FF0000"/>
                </a:solidFill>
              </a:rPr>
              <a:t>] </a:t>
            </a:r>
            <a:r>
              <a:rPr lang="ko-KR" altLang="en-US" sz="1400" b="1" dirty="0">
                <a:solidFill>
                  <a:srgbClr val="FF0000"/>
                </a:solidFill>
              </a:rPr>
              <a:t>목록 메뉴 → </a:t>
            </a:r>
            <a:r>
              <a:rPr lang="en-US" altLang="ko-KR" sz="1400" b="1" dirty="0">
                <a:solidFill>
                  <a:srgbClr val="FF0000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수색 가능한 지방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획득 가능한 보물들 표기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b="1" dirty="0"/>
              <a:t>1)</a:t>
            </a:r>
            <a:r>
              <a:rPr lang="ko-KR" altLang="en-US" sz="1200" dirty="0"/>
              <a:t>에서 선택한 지역 테두리 색상 변화로 디자인 차별성을 주도록 함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88660" y="1265997"/>
            <a:ext cx="3030104" cy="2492495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5" y="2403813"/>
            <a:ext cx="1412349" cy="1412349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8" y="2779163"/>
            <a:ext cx="928313" cy="669054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536506" y="3040255"/>
            <a:ext cx="207698" cy="424923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27" y="142525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4" y="3760376"/>
            <a:ext cx="2957255" cy="2436745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400139" y="3508702"/>
            <a:ext cx="3027281" cy="482274"/>
            <a:chOff x="400139" y="3508702"/>
            <a:chExt cx="3027281" cy="482274"/>
          </a:xfrm>
        </p:grpSpPr>
        <p:pic>
          <p:nvPicPr>
            <p:cNvPr id="81" name="그림 80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39" y="3508702"/>
              <a:ext cx="3027281" cy="482274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798" y="3688424"/>
              <a:ext cx="488969" cy="215722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699692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468921" y="1350404"/>
            <a:ext cx="788160" cy="734990"/>
            <a:chOff x="2796415" y="3067416"/>
            <a:chExt cx="788160" cy="73499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8364" y="4053882"/>
            <a:ext cx="2825863" cy="527187"/>
            <a:chOff x="498364" y="4053882"/>
            <a:chExt cx="2825863" cy="527187"/>
          </a:xfrm>
        </p:grpSpPr>
        <p:sp>
          <p:nvSpPr>
            <p:cNvPr id="17" name="직사각형 16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75" name="TextBox 74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연주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85" name="그림 84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3" name="그룹 2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498364" y="4615898"/>
            <a:ext cx="2825862" cy="527187"/>
            <a:chOff x="498364" y="4615898"/>
            <a:chExt cx="2825862" cy="527187"/>
          </a:xfrm>
        </p:grpSpPr>
        <p:sp>
          <p:nvSpPr>
            <p:cNvPr id="139" name="직사각형 138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41" name="TextBox 140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익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46" name="그룹 145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49" name="그림 148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50" name="TextBox 149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151" name="그룹 150"/>
          <p:cNvGrpSpPr/>
          <p:nvPr/>
        </p:nvGrpSpPr>
        <p:grpSpPr>
          <a:xfrm>
            <a:off x="498364" y="5196040"/>
            <a:ext cx="2825862" cy="527187"/>
            <a:chOff x="498364" y="4053882"/>
            <a:chExt cx="2825862" cy="527187"/>
          </a:xfrm>
        </p:grpSpPr>
        <p:sp>
          <p:nvSpPr>
            <p:cNvPr id="152" name="직사각형 151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54" name="TextBox 153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유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59" name="그룹 158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61" name="그림 160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63" name="TextBox 162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64" name="그룹 163"/>
          <p:cNvGrpSpPr/>
          <p:nvPr/>
        </p:nvGrpSpPr>
        <p:grpSpPr>
          <a:xfrm>
            <a:off x="498364" y="5768384"/>
            <a:ext cx="2825862" cy="527187"/>
            <a:chOff x="498364" y="4053882"/>
            <a:chExt cx="2825862" cy="527187"/>
          </a:xfrm>
        </p:grpSpPr>
        <p:sp>
          <p:nvSpPr>
            <p:cNvPr id="165" name="직사각형 164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67" name="TextBox 166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사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72" name="그룹 171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76" name="TextBox 175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9" y="6102603"/>
            <a:ext cx="3023908" cy="420034"/>
          </a:xfrm>
          <a:prstGeom prst="rect">
            <a:avLst/>
          </a:prstGeom>
        </p:spPr>
      </p:pic>
      <p:grpSp>
        <p:nvGrpSpPr>
          <p:cNvPr id="202" name="그룹 201"/>
          <p:cNvGrpSpPr/>
          <p:nvPr/>
        </p:nvGrpSpPr>
        <p:grpSpPr>
          <a:xfrm>
            <a:off x="3504211" y="3526257"/>
            <a:ext cx="1955132" cy="1616828"/>
            <a:chOff x="4746569" y="2875859"/>
            <a:chExt cx="2967459" cy="2453990"/>
          </a:xfrm>
        </p:grpSpPr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4960750" y="3619530"/>
              <a:ext cx="2584338" cy="350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?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708490" cy="397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 smtClean="0"/>
                <a:t>알림</a:t>
              </a:r>
              <a:endParaRPr lang="ko-KR" altLang="en-US" sz="1050" b="1" dirty="0"/>
            </a:p>
          </p:txBody>
        </p:sp>
        <p:sp>
          <p:nvSpPr>
            <p:cNvPr id="207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08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322052" y="4000984"/>
              <a:ext cx="1861735" cy="303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7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7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7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7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525211" y="4318644"/>
              <a:ext cx="1455424" cy="3036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: 7 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492184" y="1265997"/>
            <a:ext cx="3037107" cy="5288236"/>
            <a:chOff x="5492184" y="1265997"/>
            <a:chExt cx="3037107" cy="5288236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557" y="3671754"/>
              <a:ext cx="3030361" cy="2882479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4" t="30601" r="20636" b="13483"/>
            <a:stretch/>
          </p:blipFill>
          <p:spPr>
            <a:xfrm>
              <a:off x="5492184" y="1265997"/>
              <a:ext cx="3033734" cy="2486045"/>
            </a:xfrm>
            <a:prstGeom prst="rect">
              <a:avLst/>
            </a:prstGeom>
          </p:spPr>
        </p:pic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898" y="1425255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936" y="2403813"/>
              <a:ext cx="1412349" cy="1412349"/>
            </a:xfrm>
            <a:prstGeom prst="rect">
              <a:avLst/>
            </a:prstGeom>
          </p:spPr>
        </p:pic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6609" y="2779163"/>
              <a:ext cx="928313" cy="669054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6638377" y="3040255"/>
              <a:ext cx="207698" cy="424923"/>
            </a:xfrm>
            <a:prstGeom prst="rect">
              <a:avLst/>
            </a:prstGeom>
          </p:spPr>
        </p:pic>
        <p:pic>
          <p:nvPicPr>
            <p:cNvPr id="194" name="그림 193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010" y="3508702"/>
              <a:ext cx="3027281" cy="482274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669" y="3688424"/>
              <a:ext cx="488969" cy="215722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801563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6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grpSp>
          <p:nvGrpSpPr>
            <p:cNvPr id="211" name="그룹 210"/>
            <p:cNvGrpSpPr/>
            <p:nvPr/>
          </p:nvGrpSpPr>
          <p:grpSpPr>
            <a:xfrm>
              <a:off x="5583783" y="1350404"/>
              <a:ext cx="788160" cy="734990"/>
              <a:chOff x="2796415" y="3067416"/>
              <a:chExt cx="788160" cy="734990"/>
            </a:xfrm>
          </p:grpSpPr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067416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600.4A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3" name="그림 21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415" y="3077022"/>
                <a:ext cx="250372" cy="233301"/>
              </a:xfrm>
              <a:prstGeom prst="rect">
                <a:avLst/>
              </a:prstGeom>
            </p:spPr>
          </p:pic>
          <p:pic>
            <p:nvPicPr>
              <p:cNvPr id="214" name="그림 213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858" y="3323217"/>
                <a:ext cx="216173" cy="233302"/>
              </a:xfrm>
              <a:prstGeom prst="rect">
                <a:avLst/>
              </a:prstGeom>
            </p:spPr>
          </p:pic>
          <p:pic>
            <p:nvPicPr>
              <p:cNvPr id="215" name="그림 214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091" y="3569413"/>
                <a:ext cx="216173" cy="216454"/>
              </a:xfrm>
              <a:prstGeom prst="rect">
                <a:avLst/>
              </a:prstGeom>
            </p:spPr>
          </p:pic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31358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120.4B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57157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555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8" name="그룹 217"/>
            <p:cNvGrpSpPr/>
            <p:nvPr/>
          </p:nvGrpSpPr>
          <p:grpSpPr>
            <a:xfrm>
              <a:off x="5583594" y="4053882"/>
              <a:ext cx="2825863" cy="527187"/>
              <a:chOff x="498364" y="4053882"/>
              <a:chExt cx="2825863" cy="527187"/>
            </a:xfrm>
          </p:grpSpPr>
          <p:sp>
            <p:nvSpPr>
              <p:cNvPr id="219" name="직사각형 218"/>
              <p:cNvSpPr/>
              <p:nvPr/>
            </p:nvSpPr>
            <p:spPr>
              <a:xfrm>
                <a:off x="498364" y="4056418"/>
                <a:ext cx="2825862" cy="524651"/>
              </a:xfrm>
              <a:prstGeom prst="rect">
                <a:avLst/>
              </a:prstGeom>
              <a:solidFill>
                <a:srgbClr val="D6AD8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0" name="그림 219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3282" y="4053882"/>
                <a:ext cx="2260945" cy="527187"/>
              </a:xfrm>
              <a:prstGeom prst="rect">
                <a:avLst/>
              </a:prstGeom>
              <a:ln>
                <a:noFill/>
              </a:ln>
              <a:effectLst>
                <a:softEdge rad="76200"/>
              </a:effectLst>
            </p:spPr>
          </p:pic>
          <p:sp>
            <p:nvSpPr>
              <p:cNvPr id="221" name="TextBox 220"/>
              <p:cNvSpPr txBox="1"/>
              <p:nvPr/>
            </p:nvSpPr>
            <p:spPr>
              <a:xfrm>
                <a:off x="1027318" y="4072005"/>
                <a:ext cx="589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연주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22" name="그림 221" descr="나이프, 고양이이(가) 표시된 사진&#10;&#10;자동 생성된 설명">
                <a:extLst>
                  <a:ext uri="{FF2B5EF4-FFF2-40B4-BE49-F238E27FC236}">
                    <a16:creationId xmlns:a16="http://schemas.microsoft.com/office/drawing/2014/main" id="{B0D95BAE-6616-484F-91E2-923D4E78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2806" y="4367808"/>
                <a:ext cx="148550" cy="148551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223" name="그림 222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361824" y="4367646"/>
                <a:ext cx="148550" cy="14855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224" name="그림 223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469" y="4368121"/>
                <a:ext cx="139873" cy="15095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pic>
            <p:nvPicPr>
              <p:cNvPr id="225" name="그림 224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2069" y="4367646"/>
                <a:ext cx="150422" cy="15061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grpSp>
            <p:nvGrpSpPr>
              <p:cNvPr id="226" name="그룹 225"/>
              <p:cNvGrpSpPr/>
              <p:nvPr/>
            </p:nvGrpSpPr>
            <p:grpSpPr>
              <a:xfrm>
                <a:off x="2747743" y="4120900"/>
                <a:ext cx="568977" cy="389544"/>
                <a:chOff x="2237689" y="5458295"/>
                <a:chExt cx="730744" cy="500296"/>
              </a:xfrm>
            </p:grpSpPr>
            <p:pic>
              <p:nvPicPr>
                <p:cNvPr id="228" name="그림 227"/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689" y="5458295"/>
                  <a:ext cx="672273" cy="500296"/>
                </a:xfrm>
                <a:prstGeom prst="rect">
                  <a:avLst/>
                </a:prstGeom>
              </p:spPr>
            </p:pic>
            <p:pic>
              <p:nvPicPr>
                <p:cNvPr id="229" name="그림 228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946" y="5572713"/>
                  <a:ext cx="274511" cy="271461"/>
                </a:xfrm>
                <a:prstGeom prst="rect">
                  <a:avLst/>
                </a:prstGeom>
                <a:noFill/>
              </p:spPr>
            </p:pic>
            <p:sp>
              <p:nvSpPr>
                <p:cNvPr id="230" name="TextBox 229"/>
                <p:cNvSpPr txBox="1"/>
                <p:nvPr/>
              </p:nvSpPr>
              <p:spPr>
                <a:xfrm>
                  <a:off x="2507780" y="5550330"/>
                  <a:ext cx="460653" cy="316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</a:rPr>
                    <a:t>-1</a:t>
                  </a:r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27" name="그림 226"/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328" y="4087214"/>
                <a:ext cx="528954" cy="468619"/>
              </a:xfrm>
              <a:prstGeom prst="rect">
                <a:avLst/>
              </a:prstGeom>
            </p:spPr>
          </p:pic>
        </p:grpSp>
        <p:grpSp>
          <p:nvGrpSpPr>
            <p:cNvPr id="231" name="그룹 230"/>
            <p:cNvGrpSpPr/>
            <p:nvPr/>
          </p:nvGrpSpPr>
          <p:grpSpPr>
            <a:xfrm>
              <a:off x="5583594" y="4615898"/>
              <a:ext cx="2825862" cy="527187"/>
              <a:chOff x="498364" y="4615898"/>
              <a:chExt cx="2825862" cy="527187"/>
            </a:xfrm>
          </p:grpSpPr>
          <p:sp>
            <p:nvSpPr>
              <p:cNvPr id="232" name="직사각형 231"/>
              <p:cNvSpPr/>
              <p:nvPr/>
            </p:nvSpPr>
            <p:spPr>
              <a:xfrm>
                <a:off x="498364" y="4618434"/>
                <a:ext cx="2825862" cy="524651"/>
              </a:xfrm>
              <a:prstGeom prst="rect">
                <a:avLst/>
              </a:prstGeom>
              <a:solidFill>
                <a:srgbClr val="D6AD8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3" name="그림 232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78" y="4615898"/>
                <a:ext cx="2169798" cy="527187"/>
              </a:xfrm>
              <a:prstGeom prst="rect">
                <a:avLst/>
              </a:prstGeom>
              <a:ln>
                <a:noFill/>
              </a:ln>
              <a:effectLst>
                <a:softEdge rad="76200"/>
              </a:effectLst>
            </p:spPr>
          </p:pic>
          <p:sp>
            <p:nvSpPr>
              <p:cNvPr id="234" name="TextBox 233"/>
              <p:cNvSpPr txBox="1"/>
              <p:nvPr/>
            </p:nvSpPr>
            <p:spPr>
              <a:xfrm>
                <a:off x="1027318" y="4634021"/>
                <a:ext cx="589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익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주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35" name="그림 234">
                <a:extLst>
                  <a:ext uri="{FF2B5EF4-FFF2-40B4-BE49-F238E27FC236}">
                    <a16:creationId xmlns:a16="http://schemas.microsoft.com/office/drawing/2014/main" id="{B0D95BAE-6616-484F-91E2-923D4E78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2806" y="4936406"/>
                <a:ext cx="148550" cy="135387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236" name="그림 235"/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824" y="4930526"/>
                <a:ext cx="148550" cy="146822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237" name="그림 236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469" y="4930137"/>
                <a:ext cx="139873" cy="15095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2069" y="4929662"/>
                <a:ext cx="150422" cy="15061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grpSp>
            <p:nvGrpSpPr>
              <p:cNvPr id="239" name="그룹 238"/>
              <p:cNvGrpSpPr/>
              <p:nvPr/>
            </p:nvGrpSpPr>
            <p:grpSpPr>
              <a:xfrm>
                <a:off x="2747743" y="4682916"/>
                <a:ext cx="568977" cy="389544"/>
                <a:chOff x="2237689" y="5458295"/>
                <a:chExt cx="730744" cy="500296"/>
              </a:xfrm>
            </p:grpSpPr>
            <p:pic>
              <p:nvPicPr>
                <p:cNvPr id="241" name="그림 240"/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689" y="5458295"/>
                  <a:ext cx="672273" cy="500296"/>
                </a:xfrm>
                <a:prstGeom prst="rect">
                  <a:avLst/>
                </a:prstGeom>
              </p:spPr>
            </p:pic>
            <p:pic>
              <p:nvPicPr>
                <p:cNvPr id="242" name="그림 241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946" y="5572713"/>
                  <a:ext cx="274511" cy="271461"/>
                </a:xfrm>
                <a:prstGeom prst="rect">
                  <a:avLst/>
                </a:prstGeom>
                <a:noFill/>
              </p:spPr>
            </p:pic>
            <p:sp>
              <p:nvSpPr>
                <p:cNvPr id="243" name="TextBox 242"/>
                <p:cNvSpPr txBox="1"/>
                <p:nvPr/>
              </p:nvSpPr>
              <p:spPr>
                <a:xfrm>
                  <a:off x="2507780" y="5550330"/>
                  <a:ext cx="460653" cy="316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</a:rPr>
                    <a:t>-1</a:t>
                  </a:r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328" y="4649230"/>
                <a:ext cx="528954" cy="468619"/>
              </a:xfrm>
              <a:prstGeom prst="rect">
                <a:avLst/>
              </a:prstGeom>
            </p:spPr>
          </p:pic>
        </p:grpSp>
        <p:grpSp>
          <p:nvGrpSpPr>
            <p:cNvPr id="244" name="그룹 243"/>
            <p:cNvGrpSpPr/>
            <p:nvPr/>
          </p:nvGrpSpPr>
          <p:grpSpPr>
            <a:xfrm>
              <a:off x="5583594" y="5196040"/>
              <a:ext cx="2825862" cy="527187"/>
              <a:chOff x="498364" y="4053882"/>
              <a:chExt cx="2825862" cy="527187"/>
            </a:xfrm>
          </p:grpSpPr>
          <p:sp>
            <p:nvSpPr>
              <p:cNvPr id="245" name="직사각형 244"/>
              <p:cNvSpPr/>
              <p:nvPr/>
            </p:nvSpPr>
            <p:spPr>
              <a:xfrm>
                <a:off x="498364" y="4056418"/>
                <a:ext cx="2825862" cy="524651"/>
              </a:xfrm>
              <a:prstGeom prst="rect">
                <a:avLst/>
              </a:prstGeom>
              <a:solidFill>
                <a:srgbClr val="D6AD8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6" name="그림 24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78" y="4053882"/>
                <a:ext cx="2169798" cy="527187"/>
              </a:xfrm>
              <a:prstGeom prst="rect">
                <a:avLst/>
              </a:prstGeom>
              <a:ln>
                <a:noFill/>
              </a:ln>
              <a:effectLst>
                <a:softEdge rad="76200"/>
              </a:effectLst>
            </p:spPr>
          </p:pic>
          <p:sp>
            <p:nvSpPr>
              <p:cNvPr id="247" name="TextBox 246"/>
              <p:cNvSpPr txBox="1"/>
              <p:nvPr/>
            </p:nvSpPr>
            <p:spPr>
              <a:xfrm>
                <a:off x="1027318" y="4072005"/>
                <a:ext cx="589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유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주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B0D95BAE-6616-484F-91E2-923D4E78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2806" y="4372653"/>
                <a:ext cx="148550" cy="138861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61824" y="4367934"/>
                <a:ext cx="148550" cy="147974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250" name="그림 249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469" y="4368121"/>
                <a:ext cx="139873" cy="15095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pic>
            <p:nvPicPr>
              <p:cNvPr id="251" name="그림 250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2069" y="4367646"/>
                <a:ext cx="150422" cy="15061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grpSp>
            <p:nvGrpSpPr>
              <p:cNvPr id="252" name="그룹 251"/>
              <p:cNvGrpSpPr/>
              <p:nvPr/>
            </p:nvGrpSpPr>
            <p:grpSpPr>
              <a:xfrm>
                <a:off x="2747743" y="4120900"/>
                <a:ext cx="568977" cy="389544"/>
                <a:chOff x="2237689" y="5458295"/>
                <a:chExt cx="730744" cy="500296"/>
              </a:xfrm>
            </p:grpSpPr>
            <p:pic>
              <p:nvPicPr>
                <p:cNvPr id="254" name="그림 253"/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689" y="5458295"/>
                  <a:ext cx="672273" cy="500296"/>
                </a:xfrm>
                <a:prstGeom prst="rect">
                  <a:avLst/>
                </a:prstGeom>
              </p:spPr>
            </p:pic>
            <p:pic>
              <p:nvPicPr>
                <p:cNvPr id="255" name="그림 254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946" y="5572713"/>
                  <a:ext cx="274511" cy="271461"/>
                </a:xfrm>
                <a:prstGeom prst="rect">
                  <a:avLst/>
                </a:prstGeom>
                <a:noFill/>
              </p:spPr>
            </p:pic>
            <p:sp>
              <p:nvSpPr>
                <p:cNvPr id="256" name="TextBox 255"/>
                <p:cNvSpPr txBox="1"/>
                <p:nvPr/>
              </p:nvSpPr>
              <p:spPr>
                <a:xfrm>
                  <a:off x="2507780" y="5550330"/>
                  <a:ext cx="460653" cy="316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</a:rPr>
                    <a:t>-1</a:t>
                  </a:r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53" name="그림 252"/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328" y="4087214"/>
                <a:ext cx="528954" cy="468619"/>
              </a:xfrm>
              <a:prstGeom prst="rect">
                <a:avLst/>
              </a:prstGeom>
            </p:spPr>
          </p:pic>
        </p:grpSp>
        <p:grpSp>
          <p:nvGrpSpPr>
            <p:cNvPr id="257" name="그룹 256"/>
            <p:cNvGrpSpPr/>
            <p:nvPr/>
          </p:nvGrpSpPr>
          <p:grpSpPr>
            <a:xfrm>
              <a:off x="5583594" y="5768384"/>
              <a:ext cx="2825862" cy="527187"/>
              <a:chOff x="498364" y="4053882"/>
              <a:chExt cx="2825862" cy="527187"/>
            </a:xfrm>
          </p:grpSpPr>
          <p:sp>
            <p:nvSpPr>
              <p:cNvPr id="258" name="직사각형 257"/>
              <p:cNvSpPr/>
              <p:nvPr/>
            </p:nvSpPr>
            <p:spPr>
              <a:xfrm>
                <a:off x="498364" y="4056418"/>
                <a:ext cx="2825862" cy="524651"/>
              </a:xfrm>
              <a:prstGeom prst="rect">
                <a:avLst/>
              </a:prstGeom>
              <a:solidFill>
                <a:srgbClr val="D6AD8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9" name="그림 258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77" y="4053882"/>
                <a:ext cx="2230849" cy="527187"/>
              </a:xfrm>
              <a:prstGeom prst="rect">
                <a:avLst/>
              </a:prstGeom>
              <a:ln>
                <a:noFill/>
              </a:ln>
              <a:effectLst>
                <a:softEdge rad="76200"/>
              </a:effectLst>
            </p:spPr>
          </p:pic>
          <p:sp>
            <p:nvSpPr>
              <p:cNvPr id="260" name="TextBox 259"/>
              <p:cNvSpPr txBox="1"/>
              <p:nvPr/>
            </p:nvSpPr>
            <p:spPr>
              <a:xfrm>
                <a:off x="1027318" y="4072005"/>
                <a:ext cx="589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사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주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1" name="그림 260">
                <a:extLst>
                  <a:ext uri="{FF2B5EF4-FFF2-40B4-BE49-F238E27FC236}">
                    <a16:creationId xmlns:a16="http://schemas.microsoft.com/office/drawing/2014/main" id="{B0D95BAE-6616-484F-91E2-923D4E78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2806" y="4369237"/>
                <a:ext cx="148550" cy="145693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262" name="그림 261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824" y="4368350"/>
                <a:ext cx="148550" cy="147141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263" name="그림 262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469" y="4368121"/>
                <a:ext cx="139873" cy="15095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pic>
            <p:nvPicPr>
              <p:cNvPr id="264" name="그림 263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2069" y="4367646"/>
                <a:ext cx="150422" cy="15061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grpSp>
            <p:nvGrpSpPr>
              <p:cNvPr id="265" name="그룹 264"/>
              <p:cNvGrpSpPr/>
              <p:nvPr/>
            </p:nvGrpSpPr>
            <p:grpSpPr>
              <a:xfrm>
                <a:off x="2747743" y="4120900"/>
                <a:ext cx="568977" cy="389544"/>
                <a:chOff x="2237689" y="5458295"/>
                <a:chExt cx="730744" cy="500296"/>
              </a:xfrm>
            </p:grpSpPr>
            <p:pic>
              <p:nvPicPr>
                <p:cNvPr id="267" name="그림 266"/>
                <p:cNvPicPr>
                  <a:picLocks noChangeAspect="1"/>
                </p:cNvPicPr>
                <p:nvPr/>
              </p:nvPicPr>
              <p:blipFill>
                <a:blip r:embed="rId18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689" y="5458295"/>
                  <a:ext cx="672273" cy="500296"/>
                </a:xfrm>
                <a:prstGeom prst="rect">
                  <a:avLst/>
                </a:prstGeom>
              </p:spPr>
            </p:pic>
            <p:pic>
              <p:nvPicPr>
                <p:cNvPr id="268" name="그림 267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946" y="5572713"/>
                  <a:ext cx="274511" cy="271461"/>
                </a:xfrm>
                <a:prstGeom prst="rect">
                  <a:avLst/>
                </a:prstGeom>
                <a:noFill/>
              </p:spPr>
            </p:pic>
            <p:sp>
              <p:nvSpPr>
                <p:cNvPr id="269" name="TextBox 268"/>
                <p:cNvSpPr txBox="1"/>
                <p:nvPr/>
              </p:nvSpPr>
              <p:spPr>
                <a:xfrm>
                  <a:off x="2507780" y="5550330"/>
                  <a:ext cx="460653" cy="316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</a:rPr>
                    <a:t>-1</a:t>
                  </a:r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266" name="그림 265"/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328" y="4087214"/>
                <a:ext cx="528954" cy="468619"/>
              </a:xfrm>
              <a:prstGeom prst="rect">
                <a:avLst/>
              </a:prstGeom>
            </p:spPr>
          </p:pic>
        </p:grpSp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010" y="6134199"/>
              <a:ext cx="3023908" cy="420034"/>
            </a:xfrm>
            <a:prstGeom prst="rect">
              <a:avLst/>
            </a:prstGeom>
          </p:spPr>
        </p:pic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807" y="6134198"/>
              <a:ext cx="605335" cy="419619"/>
            </a:xfrm>
            <a:prstGeom prst="rect">
              <a:avLst/>
            </a:prstGeom>
          </p:spPr>
        </p:pic>
        <p:pic>
          <p:nvPicPr>
            <p:cNvPr id="198" name="그림 197"/>
            <p:cNvPicPr>
              <a:picLocks noChangeAspect="1"/>
            </p:cNvPicPr>
            <p:nvPr/>
          </p:nvPicPr>
          <p:blipFill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4116" y="6201925"/>
              <a:ext cx="344094" cy="320789"/>
            </a:xfrm>
            <a:prstGeom prst="rect">
              <a:avLst/>
            </a:prstGeom>
          </p:spPr>
        </p:pic>
      </p:grp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744024" y="5273163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73" name="그림 272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38771" y="5636824"/>
            <a:ext cx="366067" cy="366067"/>
          </a:xfrm>
          <a:prstGeom prst="rect">
            <a:avLst/>
          </a:prstGeom>
          <a:effectLst/>
        </p:spPr>
      </p:pic>
      <p:pic>
        <p:nvPicPr>
          <p:cNvPr id="274" name="그림 273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51" y="5636824"/>
            <a:ext cx="366067" cy="366069"/>
          </a:xfrm>
          <a:prstGeom prst="rect">
            <a:avLst/>
          </a:prstGeom>
          <a:effectLst/>
        </p:spPr>
      </p:pic>
      <p:pic>
        <p:nvPicPr>
          <p:cNvPr id="275" name="그림 274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76" y="5628563"/>
            <a:ext cx="369045" cy="374330"/>
          </a:xfrm>
          <a:prstGeom prst="rect">
            <a:avLst/>
          </a:prstGeom>
          <a:effectLst/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531" y="5634443"/>
            <a:ext cx="370370" cy="362521"/>
          </a:xfrm>
          <a:prstGeom prst="rect">
            <a:avLst/>
          </a:prstGeom>
          <a:effectLst/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113" y="6104736"/>
            <a:ext cx="362150" cy="366066"/>
          </a:xfrm>
          <a:prstGeom prst="rect">
            <a:avLst/>
          </a:prstGeom>
          <a:effectLst/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55352" y="6104735"/>
            <a:ext cx="370663" cy="366067"/>
          </a:xfrm>
          <a:prstGeom prst="rect">
            <a:avLst/>
          </a:prstGeom>
          <a:effectLst/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44" y="6103043"/>
            <a:ext cx="362737" cy="367759"/>
          </a:xfrm>
          <a:prstGeom prst="rect">
            <a:avLst/>
          </a:prstGeom>
          <a:effectLst/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121" y="6103043"/>
            <a:ext cx="371827" cy="3677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0481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4686002" y="2845034"/>
            <a:ext cx="3144475" cy="250359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23491" y="274987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746569" y="2875859"/>
            <a:ext cx="2967459" cy="2453990"/>
            <a:chOff x="4746569" y="2875859"/>
            <a:chExt cx="2967459" cy="245399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090258"/>
              <a:ext cx="2967459" cy="22395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3619530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2875859"/>
              <a:ext cx="1715119" cy="62887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00517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/>
                <a:t>알림</a:t>
              </a:r>
              <a:endParaRPr lang="ko-KR" altLang="en-US" b="1" dirty="0"/>
            </a:p>
          </p:txBody>
        </p:sp>
        <p:sp>
          <p:nvSpPr>
            <p:cNvPr id="25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4678967"/>
              <a:ext cx="805818" cy="352089"/>
            </a:xfrm>
            <a:prstGeom prst="round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26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4678967"/>
              <a:ext cx="805818" cy="352089"/>
            </a:xfrm>
            <a:prstGeom prst="roundRect">
              <a:avLst/>
            </a:prstGeom>
            <a:solidFill>
              <a:schemeClr val="accent4"/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492936" y="4000983"/>
              <a:ext cx="15199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 smtClean="0">
                  <a:solidFill>
                    <a:srgbClr val="85FF29"/>
                  </a:solidFill>
                </a:rPr>
                <a:t>기대 보상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318645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9" name="직사각형 98"/>
          <p:cNvSpPr/>
          <p:nvPr/>
        </p:nvSpPr>
        <p:spPr>
          <a:xfrm>
            <a:off x="8649030" y="831502"/>
            <a:ext cx="3538128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수색 지역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대표 인물의 썸네일 삽입</a:t>
            </a:r>
            <a:endParaRPr lang="en-US" altLang="ko-KR" sz="1100" b="1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 지역 </a:t>
            </a:r>
            <a:r>
              <a:rPr lang="ko-KR" altLang="en-US" sz="1100" dirty="0"/>
              <a:t>이름</a:t>
            </a:r>
            <a:r>
              <a:rPr lang="en-US" altLang="ko-KR" sz="1100" dirty="0"/>
              <a:t>, </a:t>
            </a:r>
            <a:r>
              <a:rPr lang="ko-KR" altLang="en-US" sz="1100" dirty="0"/>
              <a:t>기대 보상 표기</a:t>
            </a:r>
            <a:endParaRPr lang="en-US" altLang="ko-KR" sz="1100" dirty="0"/>
          </a:p>
          <a:p>
            <a:r>
              <a:rPr lang="ko-KR" altLang="en-US" sz="1100" b="1" u="sng" dirty="0"/>
              <a:t>획득 가능한 보물 썸네일 표시</a:t>
            </a:r>
            <a:endParaRPr lang="en-US" altLang="ko-KR" sz="1100" b="1" dirty="0"/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영어 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수색 버튼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버튼 </a:t>
            </a:r>
            <a:r>
              <a:rPr lang="ko-KR" altLang="en-US" sz="1100" dirty="0"/>
              <a:t>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 smtClean="0"/>
              <a:t>3) </a:t>
            </a:r>
            <a:r>
              <a:rPr lang="ko-KR" altLang="en-US" sz="1100" dirty="0" smtClean="0"/>
              <a:t>버튼 터치 시 팝업 </a:t>
            </a:r>
            <a:r>
              <a:rPr lang="ko-KR" altLang="en-US" sz="1100" dirty="0"/>
              <a:t>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상단으로 올라가는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기대 보상 표기 </a:t>
            </a:r>
            <a:r>
              <a:rPr lang="en-US" altLang="ko-KR" sz="1100" dirty="0"/>
              <a:t>(</a:t>
            </a:r>
            <a:r>
              <a:rPr lang="ko-KR" altLang="en-US" sz="1100" b="1" dirty="0"/>
              <a:t>텍스트 컬러 변경</a:t>
            </a:r>
            <a:r>
              <a:rPr lang="en-US" altLang="ko-KR" sz="1100" b="1" dirty="0"/>
              <a:t>)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남은 입장 횟수가 </a:t>
            </a:r>
            <a:r>
              <a:rPr lang="en-US" altLang="ko-KR" sz="1100" b="1" dirty="0"/>
              <a:t>0</a:t>
            </a:r>
            <a:r>
              <a:rPr lang="ko-KR" altLang="en-US" sz="1100" b="1" dirty="0"/>
              <a:t>일시 텍스트 컬러 </a:t>
            </a:r>
            <a:r>
              <a:rPr lang="ko-KR" altLang="en-US" sz="1100" b="1" dirty="0" smtClean="0"/>
              <a:t>변경</a:t>
            </a:r>
            <a:endParaRPr lang="en-US" altLang="ko-KR" sz="1100" b="1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100" b="1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보상 창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100" b="1" dirty="0" smtClean="0"/>
              <a:t>4)</a:t>
            </a:r>
            <a:r>
              <a:rPr lang="ko-KR" altLang="en-US" sz="1100" dirty="0" smtClean="0"/>
              <a:t>에서 </a:t>
            </a:r>
            <a:r>
              <a:rPr lang="ko-KR" altLang="en-US" sz="1100" b="1" dirty="0" smtClean="0"/>
              <a:t>예 </a:t>
            </a:r>
            <a:r>
              <a:rPr lang="ko-KR" altLang="en-US" sz="1100" dirty="0" smtClean="0"/>
              <a:t>를</a:t>
            </a:r>
            <a:r>
              <a:rPr lang="ko-KR" altLang="en-US" sz="1100" b="1" dirty="0" smtClean="0"/>
              <a:t> 터치</a:t>
            </a:r>
            <a:r>
              <a:rPr lang="ko-KR" altLang="en-US" sz="1100" dirty="0" smtClean="0"/>
              <a:t>할 시 표시되는 팝업</a:t>
            </a:r>
            <a:endParaRPr lang="en-US" altLang="ko-KR" sz="1100" dirty="0" smtClean="0"/>
          </a:p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0.5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초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fade in 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검정색 바탕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50" dirty="0">
                <a:solidFill>
                  <a:schemeClr val="bg2">
                    <a:lumMod val="50000"/>
                  </a:schemeClr>
                </a:solidFill>
              </a:rPr>
              <a:t>투명도 </a:t>
            </a:r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</a:rPr>
              <a:t>20</a:t>
            </a:r>
            <a:r>
              <a:rPr lang="en-US" altLang="ko-KR" sz="1050" dirty="0" smtClean="0">
                <a:solidFill>
                  <a:schemeClr val="bg2">
                    <a:lumMod val="50000"/>
                  </a:schemeClr>
                </a:solidFill>
              </a:rPr>
              <a:t>%)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397215" y="1234401"/>
            <a:ext cx="3037107" cy="5288236"/>
            <a:chOff x="5492184" y="1265997"/>
            <a:chExt cx="3037107" cy="5288236"/>
          </a:xfrm>
        </p:grpSpPr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557" y="3671754"/>
              <a:ext cx="3030361" cy="2882479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34" t="30601" r="20636" b="13483"/>
            <a:stretch/>
          </p:blipFill>
          <p:spPr>
            <a:xfrm>
              <a:off x="5492184" y="1265997"/>
              <a:ext cx="3033734" cy="2486045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898" y="1425255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936" y="2403813"/>
              <a:ext cx="1412349" cy="1412349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6609" y="2779163"/>
              <a:ext cx="928313" cy="669054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6638377" y="3040255"/>
              <a:ext cx="207698" cy="424923"/>
            </a:xfrm>
            <a:prstGeom prst="rect">
              <a:avLst/>
            </a:prstGeom>
          </p:spPr>
        </p:pic>
        <p:pic>
          <p:nvPicPr>
            <p:cNvPr id="107" name="그림 106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010" y="3508702"/>
              <a:ext cx="3027281" cy="482274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669" y="3688424"/>
              <a:ext cx="488969" cy="2157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801563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6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5583783" y="1350404"/>
              <a:ext cx="788160" cy="734990"/>
              <a:chOff x="2796415" y="3067416"/>
              <a:chExt cx="788160" cy="734990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067416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600.4A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67" name="그림 166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415" y="3077022"/>
                <a:ext cx="250372" cy="233301"/>
              </a:xfrm>
              <a:prstGeom prst="rect">
                <a:avLst/>
              </a:prstGeom>
            </p:spPr>
          </p:pic>
          <p:pic>
            <p:nvPicPr>
              <p:cNvPr id="168" name="그림 167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858" y="3323217"/>
                <a:ext cx="216173" cy="233302"/>
              </a:xfrm>
              <a:prstGeom prst="rect">
                <a:avLst/>
              </a:prstGeom>
            </p:spPr>
          </p:pic>
          <p:pic>
            <p:nvPicPr>
              <p:cNvPr id="169" name="그림 168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5091" y="3569413"/>
                <a:ext cx="216173" cy="216454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31358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120.4B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2996750" y="3571574"/>
                <a:ext cx="5878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chemeClr val="bg1"/>
                    </a:solidFill>
                  </a:rPr>
                  <a:t>555</a:t>
                </a:r>
                <a:endParaRPr lang="ko-KR" altLang="en-US" sz="9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5583594" y="4053882"/>
              <a:ext cx="2825863" cy="527187"/>
              <a:chOff x="498364" y="4053882"/>
              <a:chExt cx="2825863" cy="527187"/>
            </a:xfrm>
          </p:grpSpPr>
          <p:sp>
            <p:nvSpPr>
              <p:cNvPr id="154" name="직사각형 153"/>
              <p:cNvSpPr/>
              <p:nvPr/>
            </p:nvSpPr>
            <p:spPr>
              <a:xfrm>
                <a:off x="498364" y="4056418"/>
                <a:ext cx="2825862" cy="524651"/>
              </a:xfrm>
              <a:prstGeom prst="rect">
                <a:avLst/>
              </a:prstGeom>
              <a:solidFill>
                <a:srgbClr val="D6AD8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5" name="그림 154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3282" y="4053882"/>
                <a:ext cx="2260945" cy="527187"/>
              </a:xfrm>
              <a:prstGeom prst="rect">
                <a:avLst/>
              </a:prstGeom>
              <a:ln>
                <a:noFill/>
              </a:ln>
              <a:effectLst>
                <a:softEdge rad="76200"/>
              </a:effectLst>
            </p:spPr>
          </p:pic>
          <p:sp>
            <p:nvSpPr>
              <p:cNvPr id="156" name="TextBox 155"/>
              <p:cNvSpPr txBox="1"/>
              <p:nvPr/>
            </p:nvSpPr>
            <p:spPr>
              <a:xfrm>
                <a:off x="1027318" y="4072005"/>
                <a:ext cx="589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연주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57" name="그림 156" descr="나이프, 고양이이(가) 표시된 사진&#10;&#10;자동 생성된 설명">
                <a:extLst>
                  <a:ext uri="{FF2B5EF4-FFF2-40B4-BE49-F238E27FC236}">
                    <a16:creationId xmlns:a16="http://schemas.microsoft.com/office/drawing/2014/main" id="{B0D95BAE-6616-484F-91E2-923D4E78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2806" y="4367808"/>
                <a:ext cx="148550" cy="148551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361824" y="4367646"/>
                <a:ext cx="148550" cy="148550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469" y="4368121"/>
                <a:ext cx="139873" cy="15095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pic>
            <p:nvPicPr>
              <p:cNvPr id="160" name="그림 159"/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2069" y="4367646"/>
                <a:ext cx="150422" cy="15061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grpSp>
            <p:nvGrpSpPr>
              <p:cNvPr id="161" name="그룹 160"/>
              <p:cNvGrpSpPr/>
              <p:nvPr/>
            </p:nvGrpSpPr>
            <p:grpSpPr>
              <a:xfrm>
                <a:off x="2747743" y="4120900"/>
                <a:ext cx="568977" cy="389544"/>
                <a:chOff x="2237689" y="5458295"/>
                <a:chExt cx="730744" cy="500296"/>
              </a:xfrm>
            </p:grpSpPr>
            <p:pic>
              <p:nvPicPr>
                <p:cNvPr id="163" name="그림 162"/>
                <p:cNvPicPr>
                  <a:picLocks noChangeAspect="1"/>
                </p:cNvPicPr>
                <p:nvPr/>
              </p:nvPicPr>
              <p:blipFill>
                <a:blip r:embed="rId20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689" y="5458295"/>
                  <a:ext cx="672273" cy="500296"/>
                </a:xfrm>
                <a:prstGeom prst="rect">
                  <a:avLst/>
                </a:prstGeom>
              </p:spPr>
            </p:pic>
            <p:pic>
              <p:nvPicPr>
                <p:cNvPr id="164" name="그림 163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946" y="5572713"/>
                  <a:ext cx="274511" cy="271461"/>
                </a:xfrm>
                <a:prstGeom prst="rect">
                  <a:avLst/>
                </a:prstGeom>
                <a:noFill/>
              </p:spPr>
            </p:pic>
            <p:sp>
              <p:nvSpPr>
                <p:cNvPr id="165" name="TextBox 164"/>
                <p:cNvSpPr txBox="1"/>
                <p:nvPr/>
              </p:nvSpPr>
              <p:spPr>
                <a:xfrm>
                  <a:off x="2507780" y="5550330"/>
                  <a:ext cx="460653" cy="316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</a:rPr>
                    <a:t>-1</a:t>
                  </a:r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62" name="그림 161"/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328" y="4087214"/>
                <a:ext cx="528954" cy="468619"/>
              </a:xfrm>
              <a:prstGeom prst="rect">
                <a:avLst/>
              </a:prstGeom>
            </p:spPr>
          </p:pic>
        </p:grpSp>
        <p:grpSp>
          <p:nvGrpSpPr>
            <p:cNvPr id="112" name="그룹 111"/>
            <p:cNvGrpSpPr/>
            <p:nvPr/>
          </p:nvGrpSpPr>
          <p:grpSpPr>
            <a:xfrm>
              <a:off x="5583594" y="4615898"/>
              <a:ext cx="2825862" cy="527187"/>
              <a:chOff x="498364" y="4615898"/>
              <a:chExt cx="2825862" cy="527187"/>
            </a:xfrm>
          </p:grpSpPr>
          <p:sp>
            <p:nvSpPr>
              <p:cNvPr id="142" name="직사각형 141"/>
              <p:cNvSpPr/>
              <p:nvPr/>
            </p:nvSpPr>
            <p:spPr>
              <a:xfrm>
                <a:off x="498364" y="4618434"/>
                <a:ext cx="2825862" cy="524651"/>
              </a:xfrm>
              <a:prstGeom prst="rect">
                <a:avLst/>
              </a:prstGeom>
              <a:solidFill>
                <a:srgbClr val="D6AD8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3" name="그림 142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78" y="4615898"/>
                <a:ext cx="2169798" cy="527187"/>
              </a:xfrm>
              <a:prstGeom prst="rect">
                <a:avLst/>
              </a:prstGeom>
              <a:ln>
                <a:noFill/>
              </a:ln>
              <a:effectLst>
                <a:softEdge rad="76200"/>
              </a:effectLst>
            </p:spPr>
          </p:pic>
          <p:sp>
            <p:nvSpPr>
              <p:cNvPr id="144" name="TextBox 143"/>
              <p:cNvSpPr txBox="1"/>
              <p:nvPr/>
            </p:nvSpPr>
            <p:spPr>
              <a:xfrm>
                <a:off x="1027318" y="4634021"/>
                <a:ext cx="589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익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주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B0D95BAE-6616-484F-91E2-923D4E78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2806" y="4936406"/>
                <a:ext cx="148550" cy="135387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146" name="그림 145"/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824" y="4930526"/>
                <a:ext cx="148550" cy="146822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147" name="그림 146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469" y="4930137"/>
                <a:ext cx="139873" cy="15095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2069" y="4929662"/>
                <a:ext cx="150422" cy="15061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grpSp>
            <p:nvGrpSpPr>
              <p:cNvPr id="149" name="그룹 148"/>
              <p:cNvGrpSpPr/>
              <p:nvPr/>
            </p:nvGrpSpPr>
            <p:grpSpPr>
              <a:xfrm>
                <a:off x="2747743" y="4682916"/>
                <a:ext cx="568977" cy="389544"/>
                <a:chOff x="2237689" y="5458295"/>
                <a:chExt cx="730744" cy="500296"/>
              </a:xfrm>
            </p:grpSpPr>
            <p:pic>
              <p:nvPicPr>
                <p:cNvPr id="151" name="그림 150"/>
                <p:cNvPicPr>
                  <a:picLocks noChangeAspect="1"/>
                </p:cNvPicPr>
                <p:nvPr/>
              </p:nvPicPr>
              <p:blipFill>
                <a:blip r:embed="rId20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689" y="5458295"/>
                  <a:ext cx="672273" cy="500296"/>
                </a:xfrm>
                <a:prstGeom prst="rect">
                  <a:avLst/>
                </a:prstGeom>
              </p:spPr>
            </p:pic>
            <p:pic>
              <p:nvPicPr>
                <p:cNvPr id="152" name="그림 151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946" y="5572713"/>
                  <a:ext cx="274511" cy="271461"/>
                </a:xfrm>
                <a:prstGeom prst="rect">
                  <a:avLst/>
                </a:prstGeom>
                <a:noFill/>
              </p:spPr>
            </p:pic>
            <p:sp>
              <p:nvSpPr>
                <p:cNvPr id="153" name="TextBox 152"/>
                <p:cNvSpPr txBox="1"/>
                <p:nvPr/>
              </p:nvSpPr>
              <p:spPr>
                <a:xfrm>
                  <a:off x="2507780" y="5550330"/>
                  <a:ext cx="460653" cy="316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</a:rPr>
                    <a:t>-1</a:t>
                  </a:r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50" name="그림 149"/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328" y="4649230"/>
                <a:ext cx="528954" cy="468619"/>
              </a:xfrm>
              <a:prstGeom prst="rect">
                <a:avLst/>
              </a:prstGeom>
            </p:spPr>
          </p:pic>
        </p:grpSp>
        <p:grpSp>
          <p:nvGrpSpPr>
            <p:cNvPr id="113" name="그룹 112"/>
            <p:cNvGrpSpPr/>
            <p:nvPr/>
          </p:nvGrpSpPr>
          <p:grpSpPr>
            <a:xfrm>
              <a:off x="5583594" y="5196040"/>
              <a:ext cx="2825862" cy="527187"/>
              <a:chOff x="498364" y="4053882"/>
              <a:chExt cx="2825862" cy="527187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498364" y="4056418"/>
                <a:ext cx="2825862" cy="524651"/>
              </a:xfrm>
              <a:prstGeom prst="rect">
                <a:avLst/>
              </a:prstGeom>
              <a:solidFill>
                <a:srgbClr val="D6AD8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78" y="4053882"/>
                <a:ext cx="2169798" cy="527187"/>
              </a:xfrm>
              <a:prstGeom prst="rect">
                <a:avLst/>
              </a:prstGeom>
              <a:ln>
                <a:noFill/>
              </a:ln>
              <a:effectLst>
                <a:softEdge rad="76200"/>
              </a:effectLst>
            </p:spPr>
          </p:pic>
          <p:sp>
            <p:nvSpPr>
              <p:cNvPr id="132" name="TextBox 131"/>
              <p:cNvSpPr txBox="1"/>
              <p:nvPr/>
            </p:nvSpPr>
            <p:spPr>
              <a:xfrm>
                <a:off x="1027318" y="4072005"/>
                <a:ext cx="589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유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주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B0D95BAE-6616-484F-91E2-923D4E78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2806" y="4372653"/>
                <a:ext cx="148550" cy="138861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61824" y="4367934"/>
                <a:ext cx="148550" cy="147974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135" name="그림 134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469" y="4368121"/>
                <a:ext cx="139873" cy="15095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pic>
            <p:nvPicPr>
              <p:cNvPr id="136" name="그림 135"/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2069" y="4367646"/>
                <a:ext cx="150422" cy="15061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grpSp>
            <p:nvGrpSpPr>
              <p:cNvPr id="137" name="그룹 136"/>
              <p:cNvGrpSpPr/>
              <p:nvPr/>
            </p:nvGrpSpPr>
            <p:grpSpPr>
              <a:xfrm>
                <a:off x="2747743" y="4120900"/>
                <a:ext cx="568977" cy="389544"/>
                <a:chOff x="2237689" y="5458295"/>
                <a:chExt cx="730744" cy="500296"/>
              </a:xfrm>
            </p:grpSpPr>
            <p:pic>
              <p:nvPicPr>
                <p:cNvPr id="139" name="그림 138"/>
                <p:cNvPicPr>
                  <a:picLocks noChangeAspect="1"/>
                </p:cNvPicPr>
                <p:nvPr/>
              </p:nvPicPr>
              <p:blipFill>
                <a:blip r:embed="rId20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689" y="5458295"/>
                  <a:ext cx="672273" cy="500296"/>
                </a:xfrm>
                <a:prstGeom prst="rect">
                  <a:avLst/>
                </a:prstGeom>
              </p:spPr>
            </p:pic>
            <p:pic>
              <p:nvPicPr>
                <p:cNvPr id="140" name="그림 139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946" y="5572713"/>
                  <a:ext cx="274511" cy="271461"/>
                </a:xfrm>
                <a:prstGeom prst="rect">
                  <a:avLst/>
                </a:prstGeom>
                <a:noFill/>
              </p:spPr>
            </p:pic>
            <p:sp>
              <p:nvSpPr>
                <p:cNvPr id="141" name="TextBox 140"/>
                <p:cNvSpPr txBox="1"/>
                <p:nvPr/>
              </p:nvSpPr>
              <p:spPr>
                <a:xfrm>
                  <a:off x="2507780" y="5550330"/>
                  <a:ext cx="460653" cy="316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</a:rPr>
                    <a:t>-1</a:t>
                  </a:r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38" name="그림 137"/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328" y="4087214"/>
                <a:ext cx="528954" cy="468619"/>
              </a:xfrm>
              <a:prstGeom prst="rect">
                <a:avLst/>
              </a:prstGeom>
            </p:spPr>
          </p:pic>
        </p:grpSp>
        <p:grpSp>
          <p:nvGrpSpPr>
            <p:cNvPr id="114" name="그룹 113"/>
            <p:cNvGrpSpPr/>
            <p:nvPr/>
          </p:nvGrpSpPr>
          <p:grpSpPr>
            <a:xfrm>
              <a:off x="5583594" y="5768384"/>
              <a:ext cx="2825862" cy="527187"/>
              <a:chOff x="498364" y="4053882"/>
              <a:chExt cx="2825862" cy="527187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498364" y="4056418"/>
                <a:ext cx="2825862" cy="524651"/>
              </a:xfrm>
              <a:prstGeom prst="rect">
                <a:avLst/>
              </a:prstGeom>
              <a:solidFill>
                <a:srgbClr val="D6AD84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9" name="그림 118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77" y="4053882"/>
                <a:ext cx="2230849" cy="527187"/>
              </a:xfrm>
              <a:prstGeom prst="rect">
                <a:avLst/>
              </a:prstGeom>
              <a:ln>
                <a:noFill/>
              </a:ln>
              <a:effectLst>
                <a:softEdge rad="76200"/>
              </a:effectLst>
            </p:spPr>
          </p:pic>
          <p:sp>
            <p:nvSpPr>
              <p:cNvPr id="120" name="TextBox 119"/>
              <p:cNvSpPr txBox="1"/>
              <p:nvPr/>
            </p:nvSpPr>
            <p:spPr>
              <a:xfrm>
                <a:off x="1027318" y="4072005"/>
                <a:ext cx="589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사</a:t>
                </a: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주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B0D95BAE-6616-484F-91E2-923D4E78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2806" y="4369237"/>
                <a:ext cx="148550" cy="145693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824" y="4368350"/>
                <a:ext cx="148550" cy="147141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/>
            </p:spPr>
          </p:pic>
          <p:pic>
            <p:nvPicPr>
              <p:cNvPr id="123" name="그림 122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0469" y="4368121"/>
                <a:ext cx="139873" cy="150956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pic>
            <p:nvPicPr>
              <p:cNvPr id="124" name="그림 123"/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2069" y="4367646"/>
                <a:ext cx="150422" cy="150618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accent4"/>
                </a:solidFill>
              </a:ln>
            </p:spPr>
          </p:pic>
          <p:grpSp>
            <p:nvGrpSpPr>
              <p:cNvPr id="125" name="그룹 124"/>
              <p:cNvGrpSpPr/>
              <p:nvPr/>
            </p:nvGrpSpPr>
            <p:grpSpPr>
              <a:xfrm>
                <a:off x="2747743" y="4120900"/>
                <a:ext cx="568977" cy="389544"/>
                <a:chOff x="2237689" y="5458295"/>
                <a:chExt cx="730744" cy="500296"/>
              </a:xfrm>
            </p:grpSpPr>
            <p:pic>
              <p:nvPicPr>
                <p:cNvPr id="127" name="그림 126"/>
                <p:cNvPicPr>
                  <a:picLocks noChangeAspect="1"/>
                </p:cNvPicPr>
                <p:nvPr/>
              </p:nvPicPr>
              <p:blipFill>
                <a:blip r:embed="rId20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7689" y="5458295"/>
                  <a:ext cx="672273" cy="500296"/>
                </a:xfrm>
                <a:prstGeom prst="rect">
                  <a:avLst/>
                </a:prstGeom>
              </p:spPr>
            </p:pic>
            <p:pic>
              <p:nvPicPr>
                <p:cNvPr id="128" name="그림 127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6946" y="5572713"/>
                  <a:ext cx="274511" cy="271461"/>
                </a:xfrm>
                <a:prstGeom prst="rect">
                  <a:avLst/>
                </a:prstGeom>
                <a:noFill/>
              </p:spPr>
            </p:pic>
            <p:sp>
              <p:nvSpPr>
                <p:cNvPr id="129" name="TextBox 128"/>
                <p:cNvSpPr txBox="1"/>
                <p:nvPr/>
              </p:nvSpPr>
              <p:spPr>
                <a:xfrm>
                  <a:off x="2507780" y="5550330"/>
                  <a:ext cx="460653" cy="3162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00" b="1" dirty="0" smtClean="0">
                      <a:solidFill>
                        <a:schemeClr val="bg1"/>
                      </a:solidFill>
                    </a:rPr>
                    <a:t>-1</a:t>
                  </a:r>
                  <a:endParaRPr lang="ko-KR" altLang="en-US" sz="1000" b="1" dirty="0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328" y="4087214"/>
                <a:ext cx="528954" cy="468619"/>
              </a:xfrm>
              <a:prstGeom prst="rect">
                <a:avLst/>
              </a:prstGeom>
            </p:spPr>
          </p:pic>
        </p:grpSp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3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010" y="6134199"/>
              <a:ext cx="3023908" cy="420034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3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807" y="6134198"/>
              <a:ext cx="605335" cy="419619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33" cstate="print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4116" y="6201925"/>
              <a:ext cx="344094" cy="320789"/>
            </a:xfrm>
            <a:prstGeom prst="rect">
              <a:avLst/>
            </a:prstGeom>
          </p:spPr>
        </p:pic>
      </p:grpSp>
      <p:grpSp>
        <p:nvGrpSpPr>
          <p:cNvPr id="172" name="그룹 171"/>
          <p:cNvGrpSpPr/>
          <p:nvPr/>
        </p:nvGrpSpPr>
        <p:grpSpPr>
          <a:xfrm>
            <a:off x="404117" y="1242458"/>
            <a:ext cx="3023305" cy="5280179"/>
            <a:chOff x="168643" y="1220184"/>
            <a:chExt cx="3023305" cy="5214792"/>
          </a:xfrm>
        </p:grpSpPr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/>
                <a:t>5</a:t>
              </a:r>
              <a:endParaRPr lang="ko-KR" altLang="en-US" sz="1100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79" name="그룹 178"/>
          <p:cNvGrpSpPr/>
          <p:nvPr/>
        </p:nvGrpSpPr>
        <p:grpSpPr>
          <a:xfrm>
            <a:off x="4516795" y="1318808"/>
            <a:ext cx="3427006" cy="639335"/>
            <a:chOff x="498364" y="4053882"/>
            <a:chExt cx="2825863" cy="527187"/>
          </a:xfrm>
        </p:grpSpPr>
        <p:sp>
          <p:nvSpPr>
            <p:cNvPr id="180" name="직사각형 179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82" name="TextBox 181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연주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83" name="그림 182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3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87" name="그룹 186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89" name="그림 188"/>
              <p:cNvPicPr>
                <a:picLocks noChangeAspect="1"/>
              </p:cNvPicPr>
              <p:nvPr/>
            </p:nvPicPr>
            <p:blipFill>
              <a:blip r:embed="rId20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91" name="TextBox 190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22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그림 1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4" t="30601" r="20636" b="13483"/>
          <a:stretch/>
        </p:blipFill>
        <p:spPr>
          <a:xfrm>
            <a:off x="430225" y="1306955"/>
            <a:ext cx="2957263" cy="2486045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5" y="2403813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38" y="2779163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536506" y="3040255"/>
            <a:ext cx="207698" cy="42492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27" y="142525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4" y="3760376"/>
            <a:ext cx="2957255" cy="2436745"/>
          </a:xfrm>
          <a:prstGeom prst="rect">
            <a:avLst/>
          </a:prstGeom>
        </p:spPr>
      </p:pic>
      <p:grpSp>
        <p:nvGrpSpPr>
          <p:cNvPr id="102" name="그룹 101"/>
          <p:cNvGrpSpPr/>
          <p:nvPr/>
        </p:nvGrpSpPr>
        <p:grpSpPr>
          <a:xfrm>
            <a:off x="400139" y="3508702"/>
            <a:ext cx="3027281" cy="482274"/>
            <a:chOff x="400139" y="3508702"/>
            <a:chExt cx="3027281" cy="482274"/>
          </a:xfrm>
        </p:grpSpPr>
        <p:pic>
          <p:nvPicPr>
            <p:cNvPr id="179" name="그림 178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39" y="3508702"/>
              <a:ext cx="3027281" cy="482274"/>
            </a:xfrm>
            <a:prstGeom prst="rect">
              <a:avLst/>
            </a:prstGeom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1798" y="3688424"/>
              <a:ext cx="488969" cy="215722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699692" y="3676728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468921" y="1350404"/>
            <a:ext cx="788160" cy="734990"/>
            <a:chOff x="2796415" y="3067416"/>
            <a:chExt cx="788160" cy="734990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498364" y="4053882"/>
            <a:ext cx="2825863" cy="527187"/>
            <a:chOff x="498364" y="4053882"/>
            <a:chExt cx="2825863" cy="527187"/>
          </a:xfrm>
        </p:grpSpPr>
        <p:sp>
          <p:nvSpPr>
            <p:cNvPr id="161" name="직사각형 160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82" y="4053882"/>
              <a:ext cx="2260945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63" name="TextBox 162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</a:rPr>
                <a:t>연주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7808"/>
              <a:ext cx="148550" cy="14855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1824" y="4367646"/>
              <a:ext cx="148550" cy="148550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68" name="그룹 167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71" name="그림 170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72" name="TextBox 171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20" name="그룹 119"/>
          <p:cNvGrpSpPr/>
          <p:nvPr/>
        </p:nvGrpSpPr>
        <p:grpSpPr>
          <a:xfrm>
            <a:off x="498364" y="4615898"/>
            <a:ext cx="2825862" cy="527187"/>
            <a:chOff x="498364" y="4615898"/>
            <a:chExt cx="2825862" cy="527187"/>
          </a:xfrm>
        </p:grpSpPr>
        <p:sp>
          <p:nvSpPr>
            <p:cNvPr id="148" name="직사각형 147"/>
            <p:cNvSpPr/>
            <p:nvPr/>
          </p:nvSpPr>
          <p:spPr>
            <a:xfrm>
              <a:off x="498364" y="4618434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615898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50" name="TextBox 149"/>
            <p:cNvSpPr txBox="1"/>
            <p:nvPr/>
          </p:nvSpPr>
          <p:spPr>
            <a:xfrm>
              <a:off x="1027318" y="4634021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익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936406"/>
              <a:ext cx="148550" cy="135387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930526"/>
              <a:ext cx="148550" cy="146822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930137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929662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56" name="그룹 155"/>
            <p:cNvGrpSpPr/>
            <p:nvPr/>
          </p:nvGrpSpPr>
          <p:grpSpPr>
            <a:xfrm>
              <a:off x="2747743" y="4682916"/>
              <a:ext cx="568977" cy="389544"/>
              <a:chOff x="2237689" y="5458295"/>
              <a:chExt cx="730744" cy="500296"/>
            </a:xfrm>
          </p:grpSpPr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60" name="TextBox 159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649230"/>
              <a:ext cx="528954" cy="468619"/>
            </a:xfrm>
            <a:prstGeom prst="rect">
              <a:avLst/>
            </a:prstGeom>
          </p:spPr>
        </p:pic>
      </p:grpSp>
      <p:grpSp>
        <p:nvGrpSpPr>
          <p:cNvPr id="121" name="그룹 120"/>
          <p:cNvGrpSpPr/>
          <p:nvPr/>
        </p:nvGrpSpPr>
        <p:grpSpPr>
          <a:xfrm>
            <a:off x="498364" y="5196040"/>
            <a:ext cx="2825862" cy="527187"/>
            <a:chOff x="498364" y="4053882"/>
            <a:chExt cx="2825862" cy="527187"/>
          </a:xfrm>
        </p:grpSpPr>
        <p:sp>
          <p:nvSpPr>
            <p:cNvPr id="136" name="직사각형 135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8" y="4053882"/>
              <a:ext cx="2169798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38" name="TextBox 137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유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72653"/>
              <a:ext cx="148550" cy="13886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61824" y="4367934"/>
              <a:ext cx="148550" cy="147974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43" name="그룹 142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45" name="그림 144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46" name="그림 145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47" name="TextBox 146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4" name="그림 14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>
            <a:off x="498364" y="5768384"/>
            <a:ext cx="2825862" cy="527187"/>
            <a:chOff x="498364" y="4053882"/>
            <a:chExt cx="2825862" cy="527187"/>
          </a:xfrm>
        </p:grpSpPr>
        <p:sp>
          <p:nvSpPr>
            <p:cNvPr id="124" name="직사각형 123"/>
            <p:cNvSpPr/>
            <p:nvPr/>
          </p:nvSpPr>
          <p:spPr>
            <a:xfrm>
              <a:off x="498364" y="4056418"/>
              <a:ext cx="2825862" cy="524651"/>
            </a:xfrm>
            <a:prstGeom prst="rect">
              <a:avLst/>
            </a:prstGeom>
            <a:solidFill>
              <a:srgbClr val="D6AD84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377" y="4053882"/>
              <a:ext cx="2230849" cy="527187"/>
            </a:xfrm>
            <a:prstGeom prst="rect">
              <a:avLst/>
            </a:prstGeom>
            <a:ln>
              <a:noFill/>
            </a:ln>
            <a:effectLst>
              <a:softEdge rad="76200"/>
            </a:effectLst>
          </p:spPr>
        </p:pic>
        <p:sp>
          <p:nvSpPr>
            <p:cNvPr id="126" name="TextBox 125"/>
            <p:cNvSpPr txBox="1"/>
            <p:nvPr/>
          </p:nvSpPr>
          <p:spPr>
            <a:xfrm>
              <a:off x="1027318" y="4072005"/>
              <a:ext cx="5899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사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806" y="4369237"/>
              <a:ext cx="148550" cy="145693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824" y="4368350"/>
              <a:ext cx="148550" cy="147141"/>
            </a:xfrm>
            <a:prstGeom prst="rect">
              <a:avLst/>
            </a:prstGeom>
            <a:ln>
              <a:solidFill>
                <a:schemeClr val="accent4"/>
              </a:solidFill>
            </a:ln>
            <a:effectLst/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469" y="4368121"/>
              <a:ext cx="139873" cy="1509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2069" y="4367646"/>
              <a:ext cx="150422" cy="15061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accent4"/>
              </a:solidFill>
            </a:ln>
          </p:spPr>
        </p:pic>
        <p:grpSp>
          <p:nvGrpSpPr>
            <p:cNvPr id="131" name="그룹 130"/>
            <p:cNvGrpSpPr/>
            <p:nvPr/>
          </p:nvGrpSpPr>
          <p:grpSpPr>
            <a:xfrm>
              <a:off x="2747743" y="4120900"/>
              <a:ext cx="568977" cy="389544"/>
              <a:chOff x="2237689" y="5458295"/>
              <a:chExt cx="730744" cy="500296"/>
            </a:xfrm>
          </p:grpSpPr>
          <p:pic>
            <p:nvPicPr>
              <p:cNvPr id="133" name="그림 132"/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7689" y="5458295"/>
                <a:ext cx="672273" cy="500296"/>
              </a:xfrm>
              <a:prstGeom prst="rect">
                <a:avLst/>
              </a:prstGeom>
            </p:spPr>
          </p:pic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6946" y="5572713"/>
                <a:ext cx="274511" cy="271461"/>
              </a:xfrm>
              <a:prstGeom prst="rect">
                <a:avLst/>
              </a:prstGeom>
              <a:noFill/>
            </p:spPr>
          </p:pic>
          <p:sp>
            <p:nvSpPr>
              <p:cNvPr id="135" name="TextBox 134"/>
              <p:cNvSpPr txBox="1"/>
              <p:nvPr/>
            </p:nvSpPr>
            <p:spPr>
              <a:xfrm>
                <a:off x="2507780" y="5550330"/>
                <a:ext cx="460653" cy="316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solidFill>
                      <a:schemeClr val="bg1"/>
                    </a:solidFill>
                  </a:rPr>
                  <a:t>-1</a:t>
                </a:r>
                <a:endParaRPr lang="ko-KR" altLang="en-US" sz="1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328" y="4087214"/>
              <a:ext cx="528954" cy="468619"/>
            </a:xfrm>
            <a:prstGeom prst="rect">
              <a:avLst/>
            </a:prstGeom>
          </p:spPr>
        </p:pic>
      </p:grpSp>
      <p:pic>
        <p:nvPicPr>
          <p:cNvPr id="123" name="그림 12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9" y="6102603"/>
            <a:ext cx="3023908" cy="42003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보물 상자 터치 </a:t>
            </a:r>
            <a:r>
              <a:rPr lang="ko-KR" altLang="en-US" sz="1200" dirty="0"/>
              <a:t>시 </a:t>
            </a:r>
            <a:r>
              <a:rPr lang="ko-KR" altLang="en-US" sz="1200" dirty="0" smtClean="0"/>
              <a:t>상자가 흔들림</a:t>
            </a:r>
            <a:endParaRPr lang="en-US" altLang="ko-KR" sz="1200" dirty="0"/>
          </a:p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상자 </a:t>
            </a:r>
            <a:r>
              <a:rPr lang="ko-KR" altLang="en-US" sz="1200" dirty="0"/>
              <a:t>주변에 </a:t>
            </a:r>
            <a:r>
              <a:rPr lang="ko-KR" altLang="en-US" sz="1200" dirty="0" smtClean="0"/>
              <a:t>빛 줄기가 새어 나옴</a:t>
            </a:r>
            <a:endParaRPr lang="en-US" altLang="ko-KR" sz="1200" dirty="0" smtClean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보물 상자가 열린 이미지 출력</a:t>
            </a:r>
            <a:endParaRPr lang="en-US" altLang="ko-KR" sz="1200" dirty="0"/>
          </a:p>
          <a:p>
            <a:r>
              <a:rPr lang="en-US" altLang="ko-KR" sz="1200" dirty="0" smtClean="0"/>
              <a:t>4. 1</a:t>
            </a:r>
            <a:r>
              <a:rPr lang="ko-KR" altLang="en-US" sz="1200" dirty="0" smtClean="0"/>
              <a:t>초 후 화면이 번쩍 빛남</a:t>
            </a:r>
            <a:endParaRPr lang="en-US" altLang="ko-KR" sz="1200" dirty="0" smtClean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보상화면으로 넘어감</a:t>
            </a:r>
            <a:endParaRPr lang="en-US" altLang="ko-KR" sz="1200" b="1" dirty="0"/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en-US" altLang="ko-KR" sz="1200" dirty="0" smtClean="0"/>
              <a:t>sad_face </a:t>
            </a:r>
            <a:r>
              <a:rPr lang="ko-KR" altLang="en-US" sz="1200" dirty="0" smtClean="0"/>
              <a:t>이미지 </a:t>
            </a:r>
            <a:r>
              <a:rPr lang="ko-KR" altLang="en-US" sz="1200" dirty="0"/>
              <a:t>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 smtClean="0"/>
              <a:t>테두리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1-3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50719" y="316970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rgbClr val="FF0000"/>
                  </a:solidFill>
                </a:rPr>
                <a:t>   꽝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602436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252128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</a:t>
              </a:r>
              <a:r>
                <a:rPr lang="ko-KR" altLang="en-US" sz="1100" b="1" dirty="0" smtClean="0">
                  <a:solidFill>
                    <a:schemeClr val="accent3">
                      <a:lumMod val="75000"/>
                    </a:schemeClr>
                  </a:solidFill>
                </a:rPr>
                <a:t>터치 </a:t>
              </a:r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168241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당</a:t>
              </a:r>
              <a:r>
                <a:rPr lang="en-US" altLang="ko-KR" sz="32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첨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71" y="1132098"/>
            <a:ext cx="1095463" cy="1037087"/>
          </a:xfrm>
          <a:prstGeom prst="rect">
            <a:avLst/>
          </a:prstGeom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35652" y="220420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보물상자 오픈</a:t>
            </a:r>
            <a:r>
              <a:rPr lang="en-US" altLang="ko-KR" sz="1000" dirty="0" smtClean="0">
                <a:solidFill>
                  <a:schemeClr val="bg1"/>
                </a:solidFill>
              </a:rPr>
              <a:t>?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4117" y="1306955"/>
            <a:ext cx="3023305" cy="5215682"/>
            <a:chOff x="168643" y="1220184"/>
            <a:chExt cx="3023305" cy="5214792"/>
          </a:xfrm>
        </p:grpSpPr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D5667DBE-397C-496A-B6A5-F8BB20789B0B}"/>
                </a:ext>
              </a:extLst>
            </p:cNvPr>
            <p:cNvSpPr/>
            <p:nvPr/>
          </p:nvSpPr>
          <p:spPr>
            <a:xfrm>
              <a:off x="168643" y="1220184"/>
              <a:ext cx="3023305" cy="5214792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C338E421-869D-467B-B025-2FB61568D722}"/>
                </a:ext>
              </a:extLst>
            </p:cNvPr>
            <p:cNvSpPr txBox="1"/>
            <p:nvPr/>
          </p:nvSpPr>
          <p:spPr>
            <a:xfrm>
              <a:off x="385280" y="1816784"/>
              <a:ext cx="264687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보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상</a:t>
              </a:r>
              <a:endPara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48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	</a:t>
              </a:r>
              <a:r>
                <a:rPr lang="ko-KR" altLang="en-US" sz="48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</a:p>
          </p:txBody>
        </p:sp>
        <p:sp>
          <p:nvSpPr>
            <p:cNvPr id="493" name="직사각형 492">
              <a:extLst>
                <a:ext uri="{FF2B5EF4-FFF2-40B4-BE49-F238E27FC236}">
                  <a16:creationId xmlns:a16="http://schemas.microsoft.com/office/drawing/2014/main" id="{E867624D-27D5-4FA2-AE22-199D7F6C15AF}"/>
                </a:ext>
              </a:extLst>
            </p:cNvPr>
            <p:cNvSpPr/>
            <p:nvPr/>
          </p:nvSpPr>
          <p:spPr>
            <a:xfrm>
              <a:off x="348135" y="1502575"/>
              <a:ext cx="2646878" cy="449224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401834-808B-4833-A475-9503C97C5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53" y="2983989"/>
              <a:ext cx="1479124" cy="1206653"/>
            </a:xfrm>
            <a:prstGeom prst="rect">
              <a:avLst/>
            </a:prstGeom>
            <a:effectLst/>
          </p:spPr>
        </p:pic>
        <p:sp>
          <p:nvSpPr>
            <p:cNvPr id="495" name="타원 494">
              <a:extLst>
                <a:ext uri="{FF2B5EF4-FFF2-40B4-BE49-F238E27FC236}">
                  <a16:creationId xmlns:a16="http://schemas.microsoft.com/office/drawing/2014/main" id="{40952D04-740D-4DBF-A771-AA16AB74B06F}"/>
                </a:ext>
              </a:extLst>
            </p:cNvPr>
            <p:cNvSpPr/>
            <p:nvPr/>
          </p:nvSpPr>
          <p:spPr>
            <a:xfrm>
              <a:off x="286279" y="1414836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488" name="TextBox 487">
              <a:extLst>
                <a:ext uri="{FF2B5EF4-FFF2-40B4-BE49-F238E27FC236}">
                  <a16:creationId xmlns:a16="http://schemas.microsoft.com/office/drawing/2014/main" id="{0E0FCAC1-054F-4011-A723-2EFC2A8E010D}"/>
                </a:ext>
              </a:extLst>
            </p:cNvPr>
            <p:cNvSpPr txBox="1"/>
            <p:nvPr/>
          </p:nvSpPr>
          <p:spPr>
            <a:xfrm>
              <a:off x="1121912" y="5581433"/>
              <a:ext cx="11304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chemeClr val="bg2">
                      <a:lumMod val="75000"/>
                    </a:schemeClr>
                  </a:solidFill>
                </a:rPr>
                <a:t>보물 상자 터치</a:t>
              </a:r>
              <a:endParaRPr lang="ko-KR" altLang="en-US" sz="11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2" t="60630" r="4474" b="2766"/>
          <a:stretch/>
        </p:blipFill>
        <p:spPr>
          <a:xfrm>
            <a:off x="5679199" y="1170852"/>
            <a:ext cx="889173" cy="90399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5784589" y="2204201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Sad_face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보스 도감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1)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스킬 단축키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전투 화면 좌측 하단에 배치 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(X : 90 , Y : 1080 </a:t>
            </a:r>
            <a:r>
              <a:rPr lang="ko-KR" altLang="en-US" sz="9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9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100" dirty="0" smtClean="0"/>
              <a:t>보스 얼굴 이미지</a:t>
            </a:r>
            <a:r>
              <a:rPr lang="en-US" altLang="ko-KR" sz="1100" dirty="0" smtClean="0"/>
              <a:t>+ </a:t>
            </a:r>
            <a:r>
              <a:rPr lang="ko-KR" altLang="en-US" sz="1100" dirty="0" smtClean="0"/>
              <a:t>원형 테두리 </a:t>
            </a:r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설명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좌측 보스 썸네일 표시</a:t>
            </a:r>
            <a:endParaRPr lang="en-US" altLang="ko-KR" sz="1100" dirty="0" smtClean="0"/>
          </a:p>
          <a:p>
            <a:r>
              <a:rPr lang="ko-KR" altLang="en-US" sz="1100" dirty="0" smtClean="0"/>
              <a:t>보스 썸네일 우측에 보스의 이름과 스킬 표시</a:t>
            </a:r>
            <a:endParaRPr lang="en-US" altLang="ko-KR" sz="1100" dirty="0" smtClean="0"/>
          </a:p>
          <a:p>
            <a:r>
              <a:rPr lang="ko-KR" altLang="en-US" sz="1100" dirty="0" smtClean="0"/>
              <a:t>우측에 보스의 사용하는 무기와 공격력 표시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보스 초상화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 smtClean="0"/>
              <a:t>개씩 가로 정렬 </a:t>
            </a:r>
            <a:r>
              <a:rPr lang="en-US" altLang="ko-KR" sz="1100" dirty="0" smtClean="0"/>
              <a:t>2</a:t>
            </a:r>
            <a:r>
              <a:rPr lang="ko-KR" altLang="en-US" sz="1100" dirty="0" smtClean="0"/>
              <a:t>줄</a:t>
            </a:r>
            <a:endParaRPr lang="en-US" altLang="ko-KR" sz="1100" dirty="0" smtClean="0"/>
          </a:p>
          <a:p>
            <a:r>
              <a:rPr lang="ko-KR" altLang="en-US" sz="1100" b="1" dirty="0" smtClean="0"/>
              <a:t>보스 썸네일 터치 시 테두리 표시</a:t>
            </a:r>
            <a:endParaRPr lang="en-US" altLang="ko-KR" sz="1100" b="1" dirty="0" smtClean="0"/>
          </a:p>
          <a:p>
            <a:r>
              <a:rPr lang="ko-KR" altLang="en-US" sz="1100" b="1" dirty="0" smtClean="0"/>
              <a:t>플레이어가 처치하지않은 보스는 실루엣 표시</a:t>
            </a:r>
            <a:endParaRPr lang="en-US" altLang="ko-KR" sz="1100" b="1" dirty="0" smtClean="0"/>
          </a:p>
          <a:p>
            <a:r>
              <a:rPr lang="ko-KR" altLang="en-US" sz="1100" dirty="0" smtClean="0"/>
              <a:t>상하 </a:t>
            </a:r>
            <a:r>
              <a:rPr lang="en-US" altLang="ko-KR" sz="1100" dirty="0" smtClean="0"/>
              <a:t>Scroll</a:t>
            </a:r>
            <a:r>
              <a:rPr lang="ko-KR" altLang="en-US" sz="1100" dirty="0" smtClean="0"/>
              <a:t>로 이동 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터치</a:t>
            </a:r>
            <a:r>
              <a:rPr lang="en-US" altLang="ko-KR" sz="1100" dirty="0" smtClean="0"/>
              <a:t>)</a:t>
            </a:r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장착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스킬 장착중일시 장착해제 표시</a:t>
            </a:r>
            <a:endParaRPr lang="en-US" altLang="ko-KR" sz="1100" dirty="0" smtClean="0"/>
          </a:p>
          <a:p>
            <a:r>
              <a:rPr lang="ko-KR" altLang="en-US" sz="1100" dirty="0" smtClean="0"/>
              <a:t>스킬 미장착중일시 장착 표시</a:t>
            </a:r>
            <a:endParaRPr lang="en-US" altLang="ko-KR" sz="1100" dirty="0" smtClean="0"/>
          </a:p>
          <a:p>
            <a:r>
              <a:rPr lang="ko-KR" altLang="en-US" sz="1100" b="1" u="sng" dirty="0" smtClean="0"/>
              <a:t>스킬 사용시 재사용 대기시간 표시</a:t>
            </a:r>
            <a:endParaRPr lang="en-US" altLang="ko-KR" sz="1100" b="1" u="sng" dirty="0" smtClean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스킬 사용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b="1" dirty="0" smtClean="0"/>
              <a:t>보스가 전투 화면 좌측에서부터 걸어나와 </a:t>
            </a:r>
            <a:r>
              <a:rPr lang="en-US" altLang="ko-KR" sz="1100" b="1" dirty="0" smtClean="0"/>
              <a:t>boss_attack</a:t>
            </a:r>
            <a:r>
              <a:rPr lang="ko-KR" altLang="en-US" sz="1100" b="1" dirty="0" smtClean="0"/>
              <a:t>을 </a:t>
            </a:r>
            <a:r>
              <a:rPr lang="en-US" altLang="ko-KR" sz="1100" b="1" dirty="0" smtClean="0"/>
              <a:t>1</a:t>
            </a:r>
            <a:r>
              <a:rPr lang="ko-KR" altLang="en-US" sz="1100" b="1" dirty="0" smtClean="0"/>
              <a:t>회 사용합니다</a:t>
            </a:r>
            <a:r>
              <a:rPr lang="en-US" altLang="ko-KR" sz="1100" b="1" dirty="0" smtClean="0"/>
              <a:t>.</a:t>
            </a:r>
          </a:p>
          <a:p>
            <a:r>
              <a:rPr lang="ko-KR" altLang="en-US" sz="1100" dirty="0" smtClean="0"/>
              <a:t>스킬을 사용하고 난 뒤 다시 화면의 좌측방향으로 뛰어나갑니다</a:t>
            </a:r>
            <a:endParaRPr lang="en-US" altLang="ko-KR" sz="1100" dirty="0"/>
          </a:p>
        </p:txBody>
      </p:sp>
      <p:sp>
        <p:nvSpPr>
          <p:cNvPr id="156" name="오른쪽 화살표 155"/>
          <p:cNvSpPr/>
          <p:nvPr/>
        </p:nvSpPr>
        <p:spPr>
          <a:xfrm>
            <a:off x="3923886" y="3539283"/>
            <a:ext cx="787603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35" y="5985650"/>
            <a:ext cx="753567" cy="7954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567404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669637"/>
            <a:ext cx="3024882" cy="2403810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7" y="6012290"/>
            <a:ext cx="2538385" cy="423102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3307272" y="6012290"/>
            <a:ext cx="491630" cy="423103"/>
            <a:chOff x="6832439" y="6012290"/>
            <a:chExt cx="491630" cy="423103"/>
          </a:xfrm>
        </p:grpSpPr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57" y="3192376"/>
            <a:ext cx="3024882" cy="7394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3" y="4604725"/>
            <a:ext cx="2621818" cy="1333318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6" y="3669637"/>
            <a:ext cx="2829346" cy="83645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09" y="3946270"/>
            <a:ext cx="486240" cy="35653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26" y="4590387"/>
            <a:ext cx="665870" cy="665870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6" y="3552913"/>
            <a:ext cx="3030361" cy="2882479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014011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848830" y="1317339"/>
            <a:ext cx="3027682" cy="2320958"/>
          </a:xfrm>
          <a:prstGeom prst="rect">
            <a:avLst/>
          </a:prstGeom>
        </p:spPr>
      </p:pic>
      <p:grpSp>
        <p:nvGrpSpPr>
          <p:cNvPr id="164" name="그룹 163"/>
          <p:cNvGrpSpPr/>
          <p:nvPr/>
        </p:nvGrpSpPr>
        <p:grpSpPr>
          <a:xfrm>
            <a:off x="5883458" y="1655929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47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46" y="2261209"/>
            <a:ext cx="1412349" cy="1412349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19" y="2636559"/>
            <a:ext cx="928313" cy="66905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000373" y="2881766"/>
            <a:ext cx="207698" cy="424923"/>
          </a:xfrm>
          <a:prstGeom prst="rect">
            <a:avLst/>
          </a:prstGeom>
        </p:spPr>
      </p:pic>
      <p:grpSp>
        <p:nvGrpSpPr>
          <p:cNvPr id="171" name="그룹 170"/>
          <p:cNvGrpSpPr/>
          <p:nvPr/>
        </p:nvGrpSpPr>
        <p:grpSpPr>
          <a:xfrm>
            <a:off x="4929190" y="1375484"/>
            <a:ext cx="2015329" cy="241943"/>
            <a:chOff x="663803" y="1430321"/>
            <a:chExt cx="2015329" cy="241943"/>
          </a:xfrm>
        </p:grpSpPr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79" name="그림 178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1" name="그림 1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669637"/>
            <a:ext cx="3024882" cy="2403810"/>
          </a:xfrm>
          <a:prstGeom prst="rect">
            <a:avLst/>
          </a:prstGeom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430" y="6012290"/>
            <a:ext cx="2538385" cy="423102"/>
          </a:xfrm>
          <a:prstGeom prst="rect">
            <a:avLst/>
          </a:prstGeom>
        </p:spPr>
      </p:pic>
      <p:grpSp>
        <p:nvGrpSpPr>
          <p:cNvPr id="183" name="그룹 182"/>
          <p:cNvGrpSpPr/>
          <p:nvPr/>
        </p:nvGrpSpPr>
        <p:grpSpPr>
          <a:xfrm>
            <a:off x="7391815" y="6012290"/>
            <a:ext cx="491630" cy="423103"/>
            <a:chOff x="6832439" y="6012290"/>
            <a:chExt cx="491630" cy="423103"/>
          </a:xfrm>
        </p:grpSpPr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439" y="6012290"/>
              <a:ext cx="491630" cy="423103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5" t="13157" r="23232" b="4154"/>
            <a:stretch/>
          </p:blipFill>
          <p:spPr>
            <a:xfrm>
              <a:off x="6921595" y="6076536"/>
              <a:ext cx="313318" cy="345730"/>
            </a:xfrm>
            <a:prstGeom prst="rect">
              <a:avLst/>
            </a:prstGeom>
          </p:spPr>
        </p:pic>
      </p:grpSp>
      <p:pic>
        <p:nvPicPr>
          <p:cNvPr id="186" name="그림 1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0" y="3192376"/>
            <a:ext cx="3024882" cy="739416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76" y="4604725"/>
            <a:ext cx="2621818" cy="1333318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99" y="3669637"/>
            <a:ext cx="2829346" cy="8364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024" y="3946270"/>
            <a:ext cx="479096" cy="356537"/>
          </a:xfrm>
          <a:prstGeom prst="rect">
            <a:avLst/>
          </a:prstGeom>
        </p:spPr>
      </p:pic>
      <p:pic>
        <p:nvPicPr>
          <p:cNvPr id="193" name="그림 19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9" y="4590387"/>
            <a:ext cx="665870" cy="66587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89" y="2102965"/>
            <a:ext cx="610621" cy="112832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894" y="1652081"/>
            <a:ext cx="1171906" cy="105368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0" t="40553" r="38038" b="42336"/>
          <a:stretch/>
        </p:blipFill>
        <p:spPr>
          <a:xfrm>
            <a:off x="5251899" y="2639410"/>
            <a:ext cx="464372" cy="65012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86" y="2669597"/>
            <a:ext cx="149734" cy="334022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86" y="2333335"/>
            <a:ext cx="149734" cy="310986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02" y="2715580"/>
            <a:ext cx="161252" cy="310986"/>
          </a:xfrm>
          <a:prstGeom prst="rect">
            <a:avLst/>
          </a:prstGeom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56118" y="3060465"/>
            <a:ext cx="532962" cy="4570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98637" y="3723197"/>
            <a:ext cx="2276486" cy="838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25924" y="3669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2</a:t>
            </a:r>
            <a:endParaRPr lang="ko-KR" altLang="en-US" sz="110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98637" y="4569464"/>
            <a:ext cx="2950811" cy="14577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725924" y="449163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/>
              <a:t>3</a:t>
            </a:r>
            <a:endParaRPr lang="ko-KR" altLang="en-US" sz="11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4853430" y="2016673"/>
            <a:ext cx="3018852" cy="146199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075132" y="3901384"/>
            <a:ext cx="627709" cy="43029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3285566" y="372783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661456" y="299137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9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602762" y="4656504"/>
            <a:ext cx="293837" cy="1272986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604476" y="204719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pSp>
        <p:nvGrpSpPr>
          <p:cNvPr id="4" name="그룹 3"/>
          <p:cNvGrpSpPr/>
          <p:nvPr/>
        </p:nvGrpSpPr>
        <p:grpSpPr>
          <a:xfrm>
            <a:off x="839813" y="3124392"/>
            <a:ext cx="344225" cy="344225"/>
            <a:chOff x="839813" y="3124392"/>
            <a:chExt cx="344225" cy="344225"/>
          </a:xfrm>
        </p:grpSpPr>
        <p:sp>
          <p:nvSpPr>
            <p:cNvPr id="31" name="타원 30"/>
            <p:cNvSpPr/>
            <p:nvPr/>
          </p:nvSpPr>
          <p:spPr>
            <a:xfrm>
              <a:off x="839813" y="3124392"/>
              <a:ext cx="344225" cy="3442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340" y="3158707"/>
              <a:ext cx="187740" cy="25663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911587" y="3124392"/>
            <a:ext cx="380337" cy="344225"/>
            <a:chOff x="4385522" y="3124392"/>
            <a:chExt cx="380337" cy="344225"/>
          </a:xfrm>
        </p:grpSpPr>
        <p:grpSp>
          <p:nvGrpSpPr>
            <p:cNvPr id="98" name="그룹 97"/>
            <p:cNvGrpSpPr/>
            <p:nvPr/>
          </p:nvGrpSpPr>
          <p:grpSpPr>
            <a:xfrm>
              <a:off x="4389117" y="3124392"/>
              <a:ext cx="344225" cy="344225"/>
              <a:chOff x="839813" y="3124392"/>
              <a:chExt cx="344225" cy="344225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839813" y="3124392"/>
                <a:ext cx="344225" cy="34422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0" name="그림 99"/>
              <p:cNvPicPr>
                <a:picLocks noChangeAspect="1"/>
              </p:cNvPicPr>
              <p:nvPr/>
            </p:nvPicPr>
            <p:blipFill>
              <a:blip r:embed="rId3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2340" y="3158707"/>
                <a:ext cx="187740" cy="256635"/>
              </a:xfrm>
              <a:prstGeom prst="rect">
                <a:avLst/>
              </a:prstGeom>
            </p:spPr>
          </p:pic>
        </p:grpSp>
        <p:grpSp>
          <p:nvGrpSpPr>
            <p:cNvPr id="13" name="그룹 12"/>
            <p:cNvGrpSpPr/>
            <p:nvPr/>
          </p:nvGrpSpPr>
          <p:grpSpPr>
            <a:xfrm>
              <a:off x="4385522" y="3124392"/>
              <a:ext cx="380337" cy="344225"/>
              <a:chOff x="3902723" y="3124392"/>
              <a:chExt cx="380337" cy="344225"/>
            </a:xfrm>
          </p:grpSpPr>
          <p:sp>
            <p:nvSpPr>
              <p:cNvPr id="197" name="타원 196"/>
              <p:cNvSpPr/>
              <p:nvPr/>
            </p:nvSpPr>
            <p:spPr>
              <a:xfrm>
                <a:off x="3903474" y="3124392"/>
                <a:ext cx="344225" cy="344225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902723" y="3172580"/>
                <a:ext cx="3803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solidFill>
                      <a:schemeClr val="bg1"/>
                    </a:solidFill>
                  </a:rPr>
                  <a:t>30</a:t>
                </a:r>
                <a:endParaRPr lang="ko-KR" altLang="en-US" sz="11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340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563328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</a:rPr>
                        <a:t>금괴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-</a:t>
                      </a:r>
                      <a:r>
                        <a:rPr lang="ko-KR" altLang="en-US" sz="1100" dirty="0" smtClean="0"/>
                        <a:t>수색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10</a:t>
                      </a:r>
                      <a:r>
                        <a:rPr lang="ko-KR" altLang="en-US" sz="1100" dirty="0" smtClean="0"/>
                        <a:t>조 무량대수 </a:t>
                      </a:r>
                      <a:r>
                        <a:rPr lang="en-US" altLang="ko-KR" sz="1100" dirty="0" smtClean="0"/>
                        <a:t>(AA)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</a:t>
                      </a:r>
                      <a:r>
                        <a:rPr lang="ko-KR" altLang="en-US" sz="1100" dirty="0" smtClean="0"/>
                        <a:t>조 </a:t>
                      </a:r>
                      <a:r>
                        <a:rPr lang="en-US" altLang="ko-KR" sz="1100" dirty="0" smtClean="0"/>
                        <a:t>(1D)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 smtClean="0"/>
                        <a:t>1,000,000 (1B)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523483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 smtClean="0"/>
                        <a:t>), </a:t>
                      </a:r>
                      <a:r>
                        <a:rPr lang="ko-KR" altLang="en-US" sz="1100" b="0" dirty="0" smtClean="0"/>
                        <a:t>지식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6" y="3782110"/>
            <a:ext cx="571297" cy="4020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4355689"/>
            <a:ext cx="571295" cy="40202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4929268"/>
            <a:ext cx="571295" cy="40202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5545737"/>
            <a:ext cx="571295" cy="40202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97" y="6189798"/>
            <a:ext cx="571295" cy="4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이미지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540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, Y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1800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가운데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732096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933941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778198" y="1258434"/>
            <a:ext cx="956837" cy="8687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663710" y="113014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00" y="2809595"/>
            <a:ext cx="2401989" cy="1567842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6271055" y="3256098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배경음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271055" y="3433772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효과음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6673222" y="3299652"/>
            <a:ext cx="1340369" cy="90565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/>
          <p:cNvSpPr txBox="1"/>
          <p:nvPr/>
        </p:nvSpPr>
        <p:spPr>
          <a:xfrm>
            <a:off x="7013172" y="2981333"/>
            <a:ext cx="655900" cy="2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설정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7755292" y="3299652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/>
          <p:cNvSpPr/>
          <p:nvPr/>
        </p:nvSpPr>
        <p:spPr>
          <a:xfrm>
            <a:off x="7714401" y="3283657"/>
            <a:ext cx="74393" cy="122556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8160271" y="3299652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673222" y="3476610"/>
            <a:ext cx="134036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>
            <a:off x="7755292" y="3476610"/>
            <a:ext cx="258299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/>
          <p:cNvSpPr/>
          <p:nvPr/>
        </p:nvSpPr>
        <p:spPr>
          <a:xfrm>
            <a:off x="8160271" y="3478051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6271055" y="3696374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절전 모드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7664726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7072211" y="3732096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162775" y="3689583"/>
            <a:ext cx="32563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7755292" y="3692739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271055" y="3978463"/>
            <a:ext cx="6559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데미지 표시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7664726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7072211" y="4014185"/>
            <a:ext cx="90565" cy="90565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rgbClr val="FED31C"/>
                </a:solidFill>
              </a:rPr>
              <a:t>V</a:t>
            </a:r>
            <a:endParaRPr lang="ko-KR" altLang="en-US" sz="600" dirty="0">
              <a:solidFill>
                <a:srgbClr val="FED31C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162776" y="3986308"/>
            <a:ext cx="32563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7755292" y="3974603"/>
            <a:ext cx="314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6673222" y="3477939"/>
            <a:ext cx="1082069" cy="905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/>
          <p:cNvSpPr/>
          <p:nvPr/>
        </p:nvSpPr>
        <p:spPr>
          <a:xfrm>
            <a:off x="7714401" y="3460615"/>
            <a:ext cx="74393" cy="1225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796415" y="3067416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6" name="그룹 135"/>
          <p:cNvGrpSpPr/>
          <p:nvPr/>
        </p:nvGrpSpPr>
        <p:grpSpPr>
          <a:xfrm>
            <a:off x="3902586" y="1350837"/>
            <a:ext cx="788160" cy="734990"/>
            <a:chOff x="2796415" y="3067416"/>
            <a:chExt cx="788160" cy="734990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600.4A</a:t>
              </a:r>
              <a:endParaRPr lang="ko-KR" altLang="en-US" sz="900" b="1" dirty="0"/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120.4B</a:t>
              </a:r>
              <a:endParaRPr lang="ko-KR" altLang="en-US" sz="900" b="1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/>
                <a:t>555</a:t>
              </a:r>
              <a:endParaRPr lang="ko-KR" altLang="en-US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28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9354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480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보물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55606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상점</a:t>
            </a:r>
            <a:endParaRPr lang="en-US" altLang="ko-KR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7373209" y="2391351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수색</a:t>
            </a:r>
            <a:endParaRPr lang="en-US" altLang="ko-KR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10998409" y="2391349"/>
            <a:ext cx="1058009" cy="398866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옵션</a:t>
            </a:r>
            <a:endParaRPr lang="en-US" altLang="ko-KR" sz="1200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2983004" y="-721645"/>
            <a:ext cx="781806" cy="54441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3889304" y="184655"/>
            <a:ext cx="781806" cy="36315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4795604" y="1090955"/>
            <a:ext cx="781806" cy="18189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5400000">
            <a:off x="5701904" y="1997255"/>
            <a:ext cx="781806" cy="638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6608204" y="1097341"/>
            <a:ext cx="781806" cy="18062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420805" y="-715260"/>
            <a:ext cx="781804" cy="543141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11028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10286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10897" y="5083200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923614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91089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36942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71150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550270" y="3656313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512117" y="4369757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363598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24340" y="3417690"/>
            <a:ext cx="1713421" cy="4584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381062" y="3060969"/>
            <a:ext cx="999977" cy="45847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194026" y="3060605"/>
            <a:ext cx="999977" cy="45920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1830945" y="3423685"/>
            <a:ext cx="1713421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1474223" y="3780407"/>
            <a:ext cx="2426864" cy="44648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006990" y="3060241"/>
            <a:ext cx="999977" cy="45992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3637550" y="3429680"/>
            <a:ext cx="1713421" cy="434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5819954" y="3059877"/>
            <a:ext cx="999977" cy="4606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5444155" y="3435675"/>
            <a:ext cx="1713421" cy="42250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7632918" y="3059513"/>
            <a:ext cx="999976" cy="461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9185809" y="2391349"/>
            <a:ext cx="1058009" cy="39886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보스 도감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10176926" y="3656312"/>
            <a:ext cx="978000" cy="267761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보스 스킬 사용</a:t>
            </a:r>
            <a:endParaRPr lang="ko-KR" altLang="en-US" sz="800" dirty="0"/>
          </a:p>
        </p:txBody>
      </p:sp>
      <p:cxnSp>
        <p:nvCxnSpPr>
          <p:cNvPr id="60" name="꺾인 연결선 59"/>
          <p:cNvCxnSpPr>
            <a:stCxn id="7" idx="2"/>
            <a:endCxn id="45" idx="0"/>
          </p:cNvCxnSpPr>
          <p:nvPr/>
        </p:nvCxnSpPr>
        <p:spPr>
          <a:xfrm rot="16200000" flipH="1">
            <a:off x="7514505" y="191040"/>
            <a:ext cx="781804" cy="36188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45" idx="2"/>
            <a:endCxn id="47" idx="1"/>
          </p:cNvCxnSpPr>
          <p:nvPr/>
        </p:nvCxnSpPr>
        <p:spPr>
          <a:xfrm rot="16200000" flipH="1">
            <a:off x="9445881" y="3059148"/>
            <a:ext cx="999978" cy="46211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619"/>
          <a:stretch/>
        </p:blipFill>
        <p:spPr>
          <a:xfrm>
            <a:off x="1196795" y="1744522"/>
            <a:ext cx="6255565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100" dirty="0"/>
              <a:t>화면상 맵 밝은 부분만 보이게 카메라 </a:t>
            </a:r>
            <a:r>
              <a:rPr lang="en-US" altLang="ko-KR" sz="1100" dirty="0"/>
              <a:t>ZOOM IN</a:t>
            </a:r>
          </a:p>
          <a:p>
            <a:r>
              <a:rPr lang="en-US" altLang="ko-KR" sz="1100" b="1" dirty="0"/>
              <a:t>&gt; </a:t>
            </a:r>
            <a:r>
              <a:rPr lang="ko-KR" altLang="en-US" sz="1100" b="1" dirty="0"/>
              <a:t>실제 보이는 영역은 가로 </a:t>
            </a:r>
            <a:r>
              <a:rPr lang="en-US" altLang="ko-KR" sz="1100" b="1" dirty="0"/>
              <a:t>1080px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세로 </a:t>
            </a:r>
            <a:r>
              <a:rPr lang="en-US" altLang="ko-KR" sz="1100" b="1" dirty="0" smtClean="0"/>
              <a:t>852px</a:t>
            </a:r>
            <a:r>
              <a:rPr lang="ko-KR" altLang="en-US" sz="1100" b="1" dirty="0" smtClean="0"/>
              <a:t>고정</a:t>
            </a:r>
            <a:r>
              <a:rPr lang="en-US" altLang="ko-KR" sz="1100" b="1" dirty="0" smtClean="0"/>
              <a:t> </a:t>
            </a:r>
            <a:endParaRPr lang="en-US" altLang="ko-KR" sz="1100" b="1" dirty="0"/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 </a:t>
            </a:r>
            <a:r>
              <a:rPr lang="en-US" altLang="ko-KR" sz="1200" dirty="0"/>
              <a:t>/</a:t>
            </a:r>
          </a:p>
          <a:p>
            <a:r>
              <a:rPr lang="ko-KR" altLang="en-US" sz="1200" dirty="0"/>
              <a:t>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이동하며 슬라이드</a:t>
            </a:r>
            <a:endParaRPr lang="en-US" altLang="ko-KR" sz="1200" b="1" u="sng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기획상 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기준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플레이어 캐릭터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700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200" b="1" dirty="0"/>
              <a:t>&gt; </a:t>
            </a:r>
            <a:r>
              <a:rPr lang="ko-KR" altLang="en-US" sz="1200" b="1" dirty="0"/>
              <a:t>몬스터 및 보스 이동 </a:t>
            </a:r>
            <a:r>
              <a:rPr lang="en-US" altLang="ko-KR" sz="1200" b="1" dirty="0"/>
              <a:t>rule</a:t>
            </a:r>
            <a:r>
              <a:rPr lang="en-US" altLang="ko-KR" sz="1200" dirty="0"/>
              <a:t> :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100" dirty="0"/>
              <a:t>1) (</a:t>
            </a:r>
            <a:r>
              <a:rPr lang="ko-KR" altLang="en-US" sz="1100" dirty="0"/>
              <a:t>우</a:t>
            </a:r>
            <a:r>
              <a:rPr lang="en-US" altLang="ko-KR" sz="1100" dirty="0"/>
              <a:t>)</a:t>
            </a:r>
            <a:r>
              <a:rPr lang="ko-KR" altLang="en-US" sz="1100" dirty="0"/>
              <a:t>에서 </a:t>
            </a:r>
            <a:r>
              <a:rPr lang="en-US" altLang="ko-KR" sz="1100" dirty="0"/>
              <a:t>(</a:t>
            </a:r>
            <a:r>
              <a:rPr lang="ko-KR" altLang="en-US" sz="1100" dirty="0"/>
              <a:t>좌</a:t>
            </a:r>
            <a:r>
              <a:rPr lang="en-US" altLang="ko-KR" sz="1100" dirty="0"/>
              <a:t>)</a:t>
            </a:r>
            <a:r>
              <a:rPr lang="ko-KR" altLang="en-US" sz="1100" dirty="0"/>
              <a:t>로  약 </a:t>
            </a:r>
            <a:r>
              <a:rPr lang="en-US" altLang="ko-KR" sz="1100" dirty="0"/>
              <a:t>340</a:t>
            </a:r>
            <a:r>
              <a:rPr lang="ko-KR" altLang="en-US" sz="1100" dirty="0"/>
              <a:t>픽셀까지 이동 후 정지</a:t>
            </a:r>
            <a:endParaRPr lang="en-US" altLang="ko-KR" sz="1100" dirty="0"/>
          </a:p>
          <a:p>
            <a:r>
              <a:rPr lang="en-US" altLang="ko-KR" sz="1100" dirty="0"/>
              <a:t>2) </a:t>
            </a:r>
            <a:r>
              <a:rPr lang="ko-KR" altLang="en-US" sz="1100" dirty="0"/>
              <a:t>정지 후 공격 시작</a:t>
            </a:r>
            <a:endParaRPr lang="en-US" altLang="ko-KR" sz="1100" dirty="0"/>
          </a:p>
          <a:p>
            <a:r>
              <a:rPr lang="ko-KR" altLang="en-US" sz="1100" b="1" dirty="0">
                <a:solidFill>
                  <a:srgbClr val="FF0066"/>
                </a:solidFill>
              </a:rPr>
              <a:t>애니메이션 전환 </a:t>
            </a:r>
            <a:r>
              <a:rPr lang="en-US" altLang="ko-KR" sz="1100" b="1" dirty="0">
                <a:solidFill>
                  <a:srgbClr val="FF0066"/>
                </a:solidFill>
              </a:rPr>
              <a:t>: Move </a:t>
            </a:r>
            <a:r>
              <a:rPr lang="ko-KR" altLang="en-US" sz="1100" b="1" dirty="0">
                <a:solidFill>
                  <a:srgbClr val="FF0066"/>
                </a:solidFill>
              </a:rPr>
              <a:t>→ </a:t>
            </a:r>
            <a:r>
              <a:rPr lang="en-US" altLang="ko-KR" sz="1100" b="1" dirty="0">
                <a:solidFill>
                  <a:srgbClr val="FF0066"/>
                </a:solidFill>
              </a:rPr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전투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몬스터와 플레이어의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교전 시작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b="1" dirty="0">
                <a:solidFill>
                  <a:srgbClr val="FF0000"/>
                </a:solidFill>
              </a:rPr>
              <a:t>※</a:t>
            </a:r>
            <a:r>
              <a:rPr lang="en-US" altLang="ko-KR" sz="1050" b="1" dirty="0"/>
              <a:t> </a:t>
            </a:r>
            <a:r>
              <a:rPr lang="en-US" altLang="ko-KR" sz="1050" b="1" u="sng" dirty="0">
                <a:solidFill>
                  <a:srgbClr val="FF0000"/>
                </a:solidFill>
              </a:rPr>
              <a:t>( 360 </a:t>
            </a:r>
            <a:r>
              <a:rPr lang="ko-KR" altLang="en-US" sz="1050" b="1" u="sng" dirty="0">
                <a:solidFill>
                  <a:srgbClr val="FF0000"/>
                </a:solidFill>
              </a:rPr>
              <a:t>픽셀 </a:t>
            </a:r>
            <a:r>
              <a:rPr lang="en-US" altLang="ko-KR" sz="1050" b="1" u="sng" dirty="0">
                <a:solidFill>
                  <a:srgbClr val="FF0000"/>
                </a:solidFill>
              </a:rPr>
              <a:t>= </a:t>
            </a:r>
            <a:r>
              <a:rPr lang="ko-KR" altLang="en-US" sz="1050" b="1" u="sng" dirty="0">
                <a:solidFill>
                  <a:srgbClr val="FF0000"/>
                </a:solidFill>
              </a:rPr>
              <a:t>사거리 </a:t>
            </a:r>
            <a:r>
              <a:rPr lang="en-US" altLang="ko-KR" sz="1050" b="1" u="sng" dirty="0">
                <a:solidFill>
                  <a:srgbClr val="FF0000"/>
                </a:solidFill>
              </a:rPr>
              <a:t>)</a:t>
            </a:r>
            <a:r>
              <a:rPr lang="ko-KR" altLang="en-US" sz="1050" b="1" u="sng" dirty="0">
                <a:solidFill>
                  <a:srgbClr val="FF0000"/>
                </a:solidFill>
              </a:rPr>
              <a:t> </a:t>
            </a:r>
            <a:endParaRPr lang="en-US" altLang="ko-KR" sz="1050" b="1" u="sng" dirty="0">
              <a:solidFill>
                <a:srgbClr val="FF0000"/>
              </a:solidFill>
            </a:endParaRPr>
          </a:p>
          <a:p>
            <a:r>
              <a:rPr lang="en-US" altLang="ko-KR" sz="1050" b="1" dirty="0"/>
              <a:t>&gt;&gt;</a:t>
            </a:r>
            <a:r>
              <a:rPr lang="ko-KR" altLang="en-US" sz="1050" b="1" dirty="0"/>
              <a:t>모든 보스 및 </a:t>
            </a:r>
            <a:r>
              <a:rPr lang="ko-KR" altLang="en-US" sz="1050" b="1" dirty="0" smtClean="0"/>
              <a:t>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 고정 </a:t>
            </a:r>
            <a:r>
              <a:rPr lang="ko-KR" altLang="en-US" sz="1050" b="1" dirty="0"/>
              <a:t>값 통일 </a:t>
            </a:r>
            <a:r>
              <a:rPr lang="ko-KR" altLang="en-US" sz="1050" b="1" dirty="0" smtClean="0"/>
              <a:t>적용</a:t>
            </a:r>
            <a:endParaRPr lang="en-US" altLang="ko-KR" sz="1050" b="1" dirty="0" smtClean="0"/>
          </a:p>
          <a:p>
            <a:endParaRPr lang="en-US" altLang="ko-KR" sz="1050" b="1" dirty="0"/>
          </a:p>
          <a:p>
            <a:r>
              <a:rPr lang="en-US" altLang="ko-KR" sz="1050" b="1" dirty="0" smtClean="0"/>
              <a:t>&gt;&gt;</a:t>
            </a:r>
            <a:r>
              <a:rPr lang="ko-KR" altLang="en-US" sz="1050" b="1" dirty="0" smtClean="0"/>
              <a:t>사거리의 기준은 모든 보스</a:t>
            </a:r>
            <a:r>
              <a:rPr lang="en-US" altLang="ko-KR" sz="1050" b="1" dirty="0"/>
              <a:t> </a:t>
            </a:r>
            <a:r>
              <a:rPr lang="ko-KR" altLang="en-US" sz="1050" b="1" dirty="0" smtClean="0"/>
              <a:t>및 몬스터</a:t>
            </a:r>
            <a:r>
              <a:rPr lang="en-US" altLang="ko-KR" sz="1050" b="1" dirty="0" smtClean="0"/>
              <a:t>, </a:t>
            </a:r>
            <a:r>
              <a:rPr lang="ko-KR" altLang="en-US" sz="1050" b="1" dirty="0" smtClean="0"/>
              <a:t>캐릭터들의 센터 기준 통일 적용</a:t>
            </a:r>
            <a:endParaRPr lang="en-US" altLang="ko-KR" sz="1050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2499374" y="3074800"/>
            <a:ext cx="537306" cy="652463"/>
            <a:chOff x="2499374" y="3074800"/>
            <a:chExt cx="537306" cy="6524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3" t="27359" r="35923" b="26444"/>
            <a:stretch/>
          </p:blipFill>
          <p:spPr>
            <a:xfrm>
              <a:off x="2499374" y="3074800"/>
              <a:ext cx="402431" cy="652463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555" t="77556" r="8000" b="1222"/>
            <a:stretch/>
          </p:blipFill>
          <p:spPr>
            <a:xfrm rot="2336541">
              <a:off x="2885492" y="3182007"/>
              <a:ext cx="151188" cy="497878"/>
            </a:xfrm>
            <a:prstGeom prst="rect">
              <a:avLst/>
            </a:prstGeom>
          </p:spPr>
        </p:pic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068247" y="3105360"/>
            <a:ext cx="771024" cy="596757"/>
            <a:chOff x="3068247" y="3105360"/>
            <a:chExt cx="771024" cy="59675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0" t="4236" b="57268"/>
            <a:stretch/>
          </p:blipFill>
          <p:spPr>
            <a:xfrm flipH="1">
              <a:off x="3303616" y="3105360"/>
              <a:ext cx="535655" cy="59134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28584">
              <a:off x="3315299" y="3208013"/>
              <a:ext cx="247052" cy="741156"/>
            </a:xfrm>
            <a:prstGeom prst="rect">
              <a:avLst/>
            </a:prstGeom>
          </p:spPr>
        </p:pic>
      </p:grpSp>
      <p:sp>
        <p:nvSpPr>
          <p:cNvPr id="55" name="원호 54"/>
          <p:cNvSpPr/>
          <p:nvPr/>
        </p:nvSpPr>
        <p:spPr>
          <a:xfrm rot="10800000">
            <a:off x="3176968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2189264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1201342" y="3880913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3" y="3074800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951840" y="3333396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95917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91412" y="4170842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1196795" y="1602271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217254" y="1190524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015124" y="3105360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026807" y="3208013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60344" y="1744521"/>
            <a:ext cx="3292015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4241082" y="3333396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671584" y="273515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27" name="원호 26"/>
          <p:cNvSpPr/>
          <p:nvPr/>
        </p:nvSpPr>
        <p:spPr>
          <a:xfrm rot="5400000" flipV="1">
            <a:off x="63659" y="2752169"/>
            <a:ext cx="2284381" cy="269086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78110" y="2813309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852px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499374" y="5334506"/>
            <a:ext cx="402431" cy="65246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885492" y="5441713"/>
            <a:ext cx="151188" cy="4978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3303616" y="5365066"/>
            <a:ext cx="535655" cy="5913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3257698" y="5458063"/>
            <a:ext cx="247052" cy="74115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700590" y="5158295"/>
            <a:ext cx="0" cy="993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71443" y="5158295"/>
            <a:ext cx="0" cy="993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원호 51"/>
          <p:cNvSpPr/>
          <p:nvPr/>
        </p:nvSpPr>
        <p:spPr>
          <a:xfrm rot="10800000">
            <a:off x="2700588" y="5993368"/>
            <a:ext cx="870853" cy="289929"/>
          </a:xfrm>
          <a:prstGeom prst="arc">
            <a:avLst>
              <a:gd name="adj1" fmla="val 10868702"/>
              <a:gd name="adj2" fmla="val 21557969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2700588" y="6334107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360px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097928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226233" y="4897593"/>
            <a:ext cx="904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C</a:t>
            </a:r>
            <a:r>
              <a:rPr lang="en-US" altLang="ko-KR" sz="1200" b="1" dirty="0" smtClean="0"/>
              <a:t>enter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82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 smtClean="0"/>
              <a:t>10</a:t>
            </a:r>
            <a:r>
              <a:rPr lang="ko-KR" altLang="en-US" sz="1200" b="1" dirty="0" smtClean="0"/>
              <a:t>스테이지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화면이 넘어가면 제한시간 바 사라짐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애니메이션 출력 → 플레이어 캐릭터 </a:t>
            </a:r>
            <a:r>
              <a:rPr lang="en-US" altLang="ko-KR" sz="1200" dirty="0" smtClean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</a:t>
            </a:r>
            <a:r>
              <a:rPr lang="ko-KR" altLang="en-US" sz="1200" dirty="0" err="1" smtClean="0"/>
              <a:t>밝아짐</a:t>
            </a:r>
            <a:r>
              <a:rPr lang="ko-KR" altLang="en-US" sz="1200" dirty="0" smtClean="0"/>
              <a:t> →스테이지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만큼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감소</a:t>
            </a:r>
            <a:r>
              <a:rPr lang="en-US" altLang="ko-KR" sz="1200" dirty="0" smtClean="0"/>
              <a:t>, 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967841"/>
            <a:ext cx="936710" cy="100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544706" y="2096456"/>
            <a:ext cx="703388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42142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56225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835855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84892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399840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849" y="3777330"/>
            <a:ext cx="3835612" cy="3843064"/>
          </a:xfrm>
          <a:prstGeom prst="rect">
            <a:avLst/>
          </a:prstGeom>
        </p:spPr>
      </p:pic>
      <p:grpSp>
        <p:nvGrpSpPr>
          <p:cNvPr id="95" name="그룹 94"/>
          <p:cNvGrpSpPr/>
          <p:nvPr/>
        </p:nvGrpSpPr>
        <p:grpSpPr>
          <a:xfrm>
            <a:off x="1350089" y="1440140"/>
            <a:ext cx="1002109" cy="384859"/>
            <a:chOff x="1393168" y="1120587"/>
            <a:chExt cx="1002109" cy="384859"/>
          </a:xfrm>
        </p:grpSpPr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2" name="그룹 11"/>
          <p:cNvGrpSpPr/>
          <p:nvPr/>
        </p:nvGrpSpPr>
        <p:grpSpPr>
          <a:xfrm>
            <a:off x="5596322" y="1937522"/>
            <a:ext cx="1503378" cy="153215"/>
            <a:chOff x="5596322" y="1937522"/>
            <a:chExt cx="1503378" cy="1532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6322" y="1937522"/>
              <a:ext cx="1503378" cy="8869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" r="53364" b="-154580"/>
            <a:stretch/>
          </p:blipFill>
          <p:spPr>
            <a:xfrm>
              <a:off x="5614837" y="1955260"/>
              <a:ext cx="690713" cy="135477"/>
            </a:xfrm>
            <a:prstGeom prst="rect">
              <a:avLst/>
            </a:prstGeom>
          </p:spPr>
        </p:pic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118163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92" name="그림 19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22" y="4902112"/>
            <a:ext cx="1503378" cy="88693"/>
          </a:xfrm>
          <a:prstGeom prst="rect">
            <a:avLst/>
          </a:prstGeom>
        </p:spPr>
      </p:pic>
      <p:pic>
        <p:nvPicPr>
          <p:cNvPr id="195" name="그림 1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5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90" y="4399840"/>
            <a:ext cx="986272" cy="419938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14870" y="454067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78" y="4146229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11" name="그룹 110"/>
          <p:cNvGrpSpPr/>
          <p:nvPr/>
        </p:nvGrpSpPr>
        <p:grpSpPr>
          <a:xfrm>
            <a:off x="389841" y="1130232"/>
            <a:ext cx="788160" cy="734990"/>
            <a:chOff x="2796415" y="3067416"/>
            <a:chExt cx="788160" cy="734990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4759388" y="1130232"/>
            <a:ext cx="788160" cy="734990"/>
            <a:chOff x="2796415" y="3067416"/>
            <a:chExt cx="788160" cy="73499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6" name="그룹 145"/>
          <p:cNvGrpSpPr/>
          <p:nvPr/>
        </p:nvGrpSpPr>
        <p:grpSpPr>
          <a:xfrm>
            <a:off x="389841" y="4124285"/>
            <a:ext cx="788160" cy="734990"/>
            <a:chOff x="2796415" y="3067416"/>
            <a:chExt cx="788160" cy="734990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823475" y="4124285"/>
            <a:ext cx="788160" cy="734990"/>
            <a:chOff x="2796415" y="3067416"/>
            <a:chExt cx="788160" cy="73499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067416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600.4A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415" y="3077022"/>
              <a:ext cx="250372" cy="233301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5858" y="3323217"/>
              <a:ext cx="216173" cy="233302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5091" y="3569413"/>
              <a:ext cx="216173" cy="216454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31358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120.4B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996750" y="3571574"/>
              <a:ext cx="5878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bg1"/>
                  </a:solidFill>
                </a:rPr>
                <a:t>555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713081" y="4064193"/>
            <a:ext cx="3034796" cy="2320960"/>
            <a:chOff x="4713890" y="4064193"/>
            <a:chExt cx="3034796" cy="2320960"/>
          </a:xfrm>
        </p:grpSpPr>
        <p:sp>
          <p:nvSpPr>
            <p:cNvPr id="140" name="직사각형 139"/>
            <p:cNvSpPr/>
            <p:nvPr/>
          </p:nvSpPr>
          <p:spPr>
            <a:xfrm>
              <a:off x="4713890" y="4064193"/>
              <a:ext cx="3034796" cy="232096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090341" y="4432384"/>
              <a:ext cx="22818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b="1" dirty="0">
                  <a:solidFill>
                    <a:srgbClr val="FF0000"/>
                  </a:solidFill>
                </a:rPr>
                <a:t>실  패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090342" y="5613991"/>
              <a:ext cx="229718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적장을 물리치는데 실패했습니다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힘을 길러 다시 도전하세요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090342" y="6058336"/>
              <a:ext cx="22971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초 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15M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밀려납니다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</a:t>
            </a:r>
            <a:r>
              <a:rPr lang="ko-KR" altLang="en-US" sz="1100" dirty="0" smtClean="0"/>
              <a:t>낙양</a:t>
            </a:r>
            <a:endParaRPr lang="en-US" altLang="ko-KR" sz="1100" dirty="0" smtClean="0"/>
          </a:p>
          <a:p>
            <a:r>
              <a:rPr lang="ko-KR" altLang="en-US" sz="1100" dirty="0" smtClean="0"/>
              <a:t>하비성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</a:t>
            </a:r>
            <a:r>
              <a:rPr lang="en-US" altLang="ko-KR" sz="1100" b="1" dirty="0" smtClean="0"/>
              <a:t>rule</a:t>
            </a:r>
            <a:r>
              <a:rPr lang="ko-KR" altLang="en-US" sz="1100" b="1" dirty="0" smtClean="0"/>
              <a:t>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 smtClean="0"/>
              <a:t>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(Default)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피격</a:t>
            </a:r>
            <a:r>
              <a:rPr lang="en-US" altLang="ko-KR" sz="1100" dirty="0" smtClean="0"/>
              <a:t>(Hit)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smtClean="0"/>
              <a:t>처치</a:t>
            </a:r>
            <a:r>
              <a:rPr lang="en-US" altLang="ko-KR" sz="1100" dirty="0" smtClean="0"/>
              <a:t>(Die)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애니메이션 동작</a:t>
            </a:r>
            <a:endParaRPr lang="en-US" altLang="ko-KR" sz="1200" b="1" dirty="0" smtClean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11377</TotalTime>
  <Words>2537</Words>
  <Application>Microsoft Office PowerPoint</Application>
  <PresentationFormat>와이드스크린</PresentationFormat>
  <Paragraphs>772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a으라차차</vt:lpstr>
      <vt:lpstr>PF스타더스트</vt:lpstr>
      <vt:lpstr>맑은 고딕</vt:lpstr>
      <vt:lpstr>소야논8</vt:lpstr>
      <vt:lpstr>Arial</vt:lpstr>
      <vt:lpstr>Wingdings</vt:lpstr>
      <vt:lpstr>Office 테마</vt:lpstr>
      <vt:lpstr>나만의 작은 삼국지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782</cp:revision>
  <dcterms:created xsi:type="dcterms:W3CDTF">2020-08-13T13:01:44Z</dcterms:created>
  <dcterms:modified xsi:type="dcterms:W3CDTF">2020-10-11T11:55:27Z</dcterms:modified>
</cp:coreProperties>
</file>